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5"/>
  </p:notesMasterIdLst>
  <p:handoutMasterIdLst>
    <p:handoutMasterId r:id="rId26"/>
  </p:handoutMasterIdLst>
  <p:sldIdLst>
    <p:sldId id="256" r:id="rId2"/>
    <p:sldId id="484" r:id="rId3"/>
    <p:sldId id="257" r:id="rId4"/>
    <p:sldId id="333" r:id="rId5"/>
    <p:sldId id="334" r:id="rId6"/>
    <p:sldId id="335" r:id="rId7"/>
    <p:sldId id="258" r:id="rId8"/>
    <p:sldId id="266" r:id="rId9"/>
    <p:sldId id="475" r:id="rId10"/>
    <p:sldId id="272" r:id="rId11"/>
    <p:sldId id="267" r:id="rId12"/>
    <p:sldId id="268" r:id="rId13"/>
    <p:sldId id="269" r:id="rId14"/>
    <p:sldId id="331" r:id="rId15"/>
    <p:sldId id="474" r:id="rId16"/>
    <p:sldId id="476" r:id="rId17"/>
    <p:sldId id="477" r:id="rId18"/>
    <p:sldId id="478" r:id="rId19"/>
    <p:sldId id="481" r:id="rId20"/>
    <p:sldId id="480" r:id="rId21"/>
    <p:sldId id="483" r:id="rId22"/>
    <p:sldId id="479" r:id="rId23"/>
    <p:sldId id="482" r:id="rId24"/>
  </p:sldIdLst>
  <p:sldSz cx="12192000" cy="6858000"/>
  <p:notesSz cx="6858000" cy="9144000"/>
  <p:embeddedFontLst>
    <p:embeddedFont>
      <p:font typeface="Cousine" panose="020B0604020202020204" charset="0"/>
      <p:regular r:id="rId27"/>
      <p:bold r:id="rId28"/>
      <p:italic r:id="rId29"/>
      <p:boldItalic r:id="rId30"/>
    </p:embeddedFont>
    <p:embeddedFont>
      <p:font typeface="Poppins" panose="00000500000000000000" pitchFamily="2" charset="0"/>
      <p:regular r:id="rId31"/>
      <p:bold r:id="rId32"/>
      <p:italic r:id="rId33"/>
      <p:boldItalic r:id="rId34"/>
    </p:embeddedFont>
    <p:embeddedFont>
      <p:font typeface="Poppins Medium" panose="00000600000000000000" pitchFamily="2" charset="0"/>
      <p:regular r:id="rId35"/>
      <p:italic r:id="rId36"/>
    </p:embeddedFont>
    <p:embeddedFont>
      <p:font typeface="Poppins SemiBold" panose="00000700000000000000" pitchFamily="2" charset="0"/>
      <p:regular r:id="rId37"/>
      <p:bold r:id="rId38"/>
      <p:italic r:id="rId39"/>
      <p:boldItalic r:id="rId40"/>
    </p:embeddedFont>
  </p:embeddedFontLst>
  <p:defaultTextStyle>
    <a:defPPr>
      <a:defRPr lang="en-GB"/>
    </a:defPPr>
    <a:lvl1pPr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2pPr>
    <a:lvl3pPr marL="9144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3pPr>
    <a:lvl4pPr marL="13716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4pPr>
    <a:lvl5pPr marL="18288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5pPr>
    <a:lvl6pPr marL="2286000" algn="l" defTabSz="914400" rtl="0" eaLnBrk="1" latinLnBrk="0" hangingPunct="1">
      <a:defRPr kern="1200">
        <a:solidFill>
          <a:schemeClr val="tx1"/>
        </a:solidFill>
        <a:latin typeface="Poppins" panose="00000500000000000000" pitchFamily="50" charset="0"/>
        <a:ea typeface="+mn-ea"/>
        <a:cs typeface="+mn-cs"/>
      </a:defRPr>
    </a:lvl6pPr>
    <a:lvl7pPr marL="2743200" algn="l" defTabSz="914400" rtl="0" eaLnBrk="1" latinLnBrk="0" hangingPunct="1">
      <a:defRPr kern="1200">
        <a:solidFill>
          <a:schemeClr val="tx1"/>
        </a:solidFill>
        <a:latin typeface="Poppins" panose="00000500000000000000" pitchFamily="50" charset="0"/>
        <a:ea typeface="+mn-ea"/>
        <a:cs typeface="+mn-cs"/>
      </a:defRPr>
    </a:lvl7pPr>
    <a:lvl8pPr marL="3200400" algn="l" defTabSz="914400" rtl="0" eaLnBrk="1" latinLnBrk="0" hangingPunct="1">
      <a:defRPr kern="1200">
        <a:solidFill>
          <a:schemeClr val="tx1"/>
        </a:solidFill>
        <a:latin typeface="Poppins" panose="00000500000000000000" pitchFamily="50" charset="0"/>
        <a:ea typeface="+mn-ea"/>
        <a:cs typeface="+mn-cs"/>
      </a:defRPr>
    </a:lvl8pPr>
    <a:lvl9pPr marL="3657600" algn="l" defTabSz="914400" rtl="0" eaLnBrk="1" latinLnBrk="0" hangingPunct="1">
      <a:defRPr kern="1200">
        <a:solidFill>
          <a:schemeClr val="tx1"/>
        </a:solidFill>
        <a:latin typeface="Poppins" panose="00000500000000000000" pitchFamily="50"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y Swan" initials="" lastIdx="49" clrIdx="0"/>
  <p:cmAuthor id="2" name="Emanuela Gorla" initials="" lastIdx="14" clrIdx="1"/>
  <p:cmAuthor id="3" name="Unknown User1" initials="Unknown User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1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DCB57-4F60-46E2-A880-6263CF9649FA}" v="11" dt="2024-04-23T06:57:09.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5878" autoAdjust="0"/>
  </p:normalViewPr>
  <p:slideViewPr>
    <p:cSldViewPr snapToGrid="0" snapToObjects="1" showGuides="1">
      <p:cViewPr varScale="1">
        <p:scale>
          <a:sx n="74" d="100"/>
          <a:sy n="74" d="100"/>
        </p:scale>
        <p:origin x="376" y="56"/>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Watson" userId="7853d41a-951d-43f6-89b9-b8bf3f294f0c" providerId="ADAL" clId="{6A1F923D-D39E-463C-9AFB-7DA966C6AFC8}"/>
    <pc:docChg chg="undo custSel addSld delSld modSld delSection modSection">
      <pc:chgData name="Léonie Watson" userId="7853d41a-951d-43f6-89b9-b8bf3f294f0c" providerId="ADAL" clId="{6A1F923D-D39E-463C-9AFB-7DA966C6AFC8}" dt="2024-04-20T16:06:49.893" v="603"/>
      <pc:docMkLst>
        <pc:docMk/>
      </pc:docMkLst>
      <pc:sldChg chg="modSp mod">
        <pc:chgData name="Léonie Watson" userId="7853d41a-951d-43f6-89b9-b8bf3f294f0c" providerId="ADAL" clId="{6A1F923D-D39E-463C-9AFB-7DA966C6AFC8}" dt="2024-04-20T13:43:36.932" v="98" actId="20577"/>
        <pc:sldMkLst>
          <pc:docMk/>
          <pc:sldMk cId="228104778" sldId="256"/>
        </pc:sldMkLst>
        <pc:spChg chg="mod">
          <ac:chgData name="Léonie Watson" userId="7853d41a-951d-43f6-89b9-b8bf3f294f0c" providerId="ADAL" clId="{6A1F923D-D39E-463C-9AFB-7DA966C6AFC8}" dt="2024-04-20T13:42:22.052" v="25" actId="20577"/>
          <ac:spMkLst>
            <pc:docMk/>
            <pc:sldMk cId="228104778" sldId="256"/>
            <ac:spMk id="2" creationId="{4FCB2355-6EF1-AA4D-AB6B-1121BC790792}"/>
          </ac:spMkLst>
        </pc:spChg>
        <pc:spChg chg="mod">
          <ac:chgData name="Léonie Watson" userId="7853d41a-951d-43f6-89b9-b8bf3f294f0c" providerId="ADAL" clId="{6A1F923D-D39E-463C-9AFB-7DA966C6AFC8}" dt="2024-04-20T13:43:36.932" v="98" actId="20577"/>
          <ac:spMkLst>
            <pc:docMk/>
            <pc:sldMk cId="228104778" sldId="256"/>
            <ac:spMk id="3" creationId="{B5605645-1043-E546-A218-02AD9C9F84A4}"/>
          </ac:spMkLst>
        </pc:spChg>
      </pc:sldChg>
      <pc:sldChg chg="addSp delSp modSp new mod modClrScheme chgLayout">
        <pc:chgData name="Léonie Watson" userId="7853d41a-951d-43f6-89b9-b8bf3f294f0c" providerId="ADAL" clId="{6A1F923D-D39E-463C-9AFB-7DA966C6AFC8}" dt="2024-04-20T13:45:40.136" v="117" actId="20577"/>
        <pc:sldMkLst>
          <pc:docMk/>
          <pc:sldMk cId="3604289391" sldId="257"/>
        </pc:sldMkLst>
        <pc:spChg chg="del mod ord">
          <ac:chgData name="Léonie Watson" userId="7853d41a-951d-43f6-89b9-b8bf3f294f0c" providerId="ADAL" clId="{6A1F923D-D39E-463C-9AFB-7DA966C6AFC8}" dt="2024-04-20T13:45:26.242" v="100" actId="700"/>
          <ac:spMkLst>
            <pc:docMk/>
            <pc:sldMk cId="3604289391" sldId="257"/>
            <ac:spMk id="2" creationId="{83F86EBB-CDE4-CE21-DFF6-40B75602E3AE}"/>
          </ac:spMkLst>
        </pc:spChg>
        <pc:spChg chg="add mod ord">
          <ac:chgData name="Léonie Watson" userId="7853d41a-951d-43f6-89b9-b8bf3f294f0c" providerId="ADAL" clId="{6A1F923D-D39E-463C-9AFB-7DA966C6AFC8}" dt="2024-04-20T13:45:40.136" v="117" actId="20577"/>
          <ac:spMkLst>
            <pc:docMk/>
            <pc:sldMk cId="3604289391" sldId="257"/>
            <ac:spMk id="3" creationId="{905095C3-BAD4-11A2-B150-BA275832E88B}"/>
          </ac:spMkLst>
        </pc:spChg>
      </pc:sldChg>
      <pc:sldChg chg="modSp add mod">
        <pc:chgData name="Léonie Watson" userId="7853d41a-951d-43f6-89b9-b8bf3f294f0c" providerId="ADAL" clId="{6A1F923D-D39E-463C-9AFB-7DA966C6AFC8}" dt="2024-04-20T13:46:07.656" v="134" actId="20577"/>
        <pc:sldMkLst>
          <pc:docMk/>
          <pc:sldMk cId="1517323284" sldId="258"/>
        </pc:sldMkLst>
        <pc:spChg chg="mod">
          <ac:chgData name="Léonie Watson" userId="7853d41a-951d-43f6-89b9-b8bf3f294f0c" providerId="ADAL" clId="{6A1F923D-D39E-463C-9AFB-7DA966C6AFC8}" dt="2024-04-20T13:46:07.656" v="134" actId="20577"/>
          <ac:spMkLst>
            <pc:docMk/>
            <pc:sldMk cId="1517323284" sldId="258"/>
            <ac:spMk id="3" creationId="{905095C3-BAD4-11A2-B150-BA275832E88B}"/>
          </ac:spMkLst>
        </pc:spChg>
      </pc:sldChg>
      <pc:sldChg chg="add del">
        <pc:chgData name="Léonie Watson" userId="7853d41a-951d-43f6-89b9-b8bf3f294f0c" providerId="ADAL" clId="{6A1F923D-D39E-463C-9AFB-7DA966C6AFC8}" dt="2024-04-20T13:46:13.511" v="135" actId="47"/>
        <pc:sldMkLst>
          <pc:docMk/>
          <pc:sldMk cId="85896605" sldId="259"/>
        </pc:sldMkLst>
      </pc:sldChg>
      <pc:sldChg chg="addSp delSp modSp new del mod modClrScheme chgLayout">
        <pc:chgData name="Léonie Watson" userId="7853d41a-951d-43f6-89b9-b8bf3f294f0c" providerId="ADAL" clId="{6A1F923D-D39E-463C-9AFB-7DA966C6AFC8}" dt="2024-04-20T14:23:43.838" v="205" actId="47"/>
        <pc:sldMkLst>
          <pc:docMk/>
          <pc:sldMk cId="4033185250" sldId="259"/>
        </pc:sldMkLst>
        <pc:spChg chg="del mod ord">
          <ac:chgData name="Léonie Watson" userId="7853d41a-951d-43f6-89b9-b8bf3f294f0c" providerId="ADAL" clId="{6A1F923D-D39E-463C-9AFB-7DA966C6AFC8}" dt="2024-04-20T13:49:51.180" v="139" actId="700"/>
          <ac:spMkLst>
            <pc:docMk/>
            <pc:sldMk cId="4033185250" sldId="259"/>
            <ac:spMk id="2" creationId="{5C769633-D283-7628-15D0-90970830A0D2}"/>
          </ac:spMkLst>
        </pc:spChg>
        <pc:spChg chg="del">
          <ac:chgData name="Léonie Watson" userId="7853d41a-951d-43f6-89b9-b8bf3f294f0c" providerId="ADAL" clId="{6A1F923D-D39E-463C-9AFB-7DA966C6AFC8}" dt="2024-04-20T13:49:51.180" v="139" actId="700"/>
          <ac:spMkLst>
            <pc:docMk/>
            <pc:sldMk cId="4033185250" sldId="259"/>
            <ac:spMk id="3" creationId="{61BEFEE8-B3ED-0E28-C913-D1D54439A8E5}"/>
          </ac:spMkLst>
        </pc:spChg>
        <pc:spChg chg="add mod ord">
          <ac:chgData name="Léonie Watson" userId="7853d41a-951d-43f6-89b9-b8bf3f294f0c" providerId="ADAL" clId="{6A1F923D-D39E-463C-9AFB-7DA966C6AFC8}" dt="2024-04-20T13:50:37.130" v="160" actId="20577"/>
          <ac:spMkLst>
            <pc:docMk/>
            <pc:sldMk cId="4033185250" sldId="259"/>
            <ac:spMk id="4" creationId="{75CE9895-A43E-7466-A3FD-A08BDA54F7DE}"/>
          </ac:spMkLst>
        </pc:spChg>
      </pc:sldChg>
      <pc:sldChg chg="add del">
        <pc:chgData name="Léonie Watson" userId="7853d41a-951d-43f6-89b9-b8bf3f294f0c" providerId="ADAL" clId="{6A1F923D-D39E-463C-9AFB-7DA966C6AFC8}" dt="2024-04-20T13:46:14.901" v="136" actId="47"/>
        <pc:sldMkLst>
          <pc:docMk/>
          <pc:sldMk cId="1224083861" sldId="260"/>
        </pc:sldMkLst>
      </pc:sldChg>
      <pc:sldChg chg="modSp add del mod">
        <pc:chgData name="Léonie Watson" userId="7853d41a-951d-43f6-89b9-b8bf3f294f0c" providerId="ADAL" clId="{6A1F923D-D39E-463C-9AFB-7DA966C6AFC8}" dt="2024-04-20T14:23:44.344" v="206" actId="47"/>
        <pc:sldMkLst>
          <pc:docMk/>
          <pc:sldMk cId="2229270211" sldId="260"/>
        </pc:sldMkLst>
        <pc:spChg chg="mod">
          <ac:chgData name="Léonie Watson" userId="7853d41a-951d-43f6-89b9-b8bf3f294f0c" providerId="ADAL" clId="{6A1F923D-D39E-463C-9AFB-7DA966C6AFC8}" dt="2024-04-20T13:50:47.776" v="178" actId="20577"/>
          <ac:spMkLst>
            <pc:docMk/>
            <pc:sldMk cId="2229270211" sldId="260"/>
            <ac:spMk id="4" creationId="{75CE9895-A43E-7466-A3FD-A08BDA54F7DE}"/>
          </ac:spMkLst>
        </pc:spChg>
      </pc:sldChg>
      <pc:sldChg chg="modSp add del mod">
        <pc:chgData name="Léonie Watson" userId="7853d41a-951d-43f6-89b9-b8bf3f294f0c" providerId="ADAL" clId="{6A1F923D-D39E-463C-9AFB-7DA966C6AFC8}" dt="2024-04-20T14:23:45.592" v="207" actId="47"/>
        <pc:sldMkLst>
          <pc:docMk/>
          <pc:sldMk cId="404046305" sldId="261"/>
        </pc:sldMkLst>
        <pc:spChg chg="mod">
          <ac:chgData name="Léonie Watson" userId="7853d41a-951d-43f6-89b9-b8bf3f294f0c" providerId="ADAL" clId="{6A1F923D-D39E-463C-9AFB-7DA966C6AFC8}" dt="2024-04-20T13:51:09.060" v="193" actId="20577"/>
          <ac:spMkLst>
            <pc:docMk/>
            <pc:sldMk cId="404046305" sldId="261"/>
            <ac:spMk id="4" creationId="{75CE9895-A43E-7466-A3FD-A08BDA54F7DE}"/>
          </ac:spMkLst>
        </pc:spChg>
      </pc:sldChg>
      <pc:sldChg chg="add del">
        <pc:chgData name="Léonie Watson" userId="7853d41a-951d-43f6-89b9-b8bf3f294f0c" providerId="ADAL" clId="{6A1F923D-D39E-463C-9AFB-7DA966C6AFC8}" dt="2024-04-20T13:46:19.011" v="137" actId="47"/>
        <pc:sldMkLst>
          <pc:docMk/>
          <pc:sldMk cId="3773544429" sldId="261"/>
        </pc:sldMkLst>
      </pc:sldChg>
      <pc:sldChg chg="modSp add del mod">
        <pc:chgData name="Léonie Watson" userId="7853d41a-951d-43f6-89b9-b8bf3f294f0c" providerId="ADAL" clId="{6A1F923D-D39E-463C-9AFB-7DA966C6AFC8}" dt="2024-04-20T14:23:46.501" v="208" actId="47"/>
        <pc:sldMkLst>
          <pc:docMk/>
          <pc:sldMk cId="469927533" sldId="262"/>
        </pc:sldMkLst>
        <pc:spChg chg="mod">
          <ac:chgData name="Léonie Watson" userId="7853d41a-951d-43f6-89b9-b8bf3f294f0c" providerId="ADAL" clId="{6A1F923D-D39E-463C-9AFB-7DA966C6AFC8}" dt="2024-04-20T13:51:16.720" v="204" actId="20577"/>
          <ac:spMkLst>
            <pc:docMk/>
            <pc:sldMk cId="469927533" sldId="262"/>
            <ac:spMk id="4" creationId="{75CE9895-A43E-7466-A3FD-A08BDA54F7DE}"/>
          </ac:spMkLst>
        </pc:spChg>
      </pc:sldChg>
      <pc:sldChg chg="modSp add mod modClrScheme chgLayout">
        <pc:chgData name="Léonie Watson" userId="7853d41a-951d-43f6-89b9-b8bf3f294f0c" providerId="ADAL" clId="{6A1F923D-D39E-463C-9AFB-7DA966C6AFC8}" dt="2024-04-20T14:34:38.050" v="249" actId="27636"/>
        <pc:sldMkLst>
          <pc:docMk/>
          <pc:sldMk cId="3314155705" sldId="266"/>
        </pc:sldMkLst>
        <pc:spChg chg="mod ord">
          <ac:chgData name="Léonie Watson" userId="7853d41a-951d-43f6-89b9-b8bf3f294f0c" providerId="ADAL" clId="{6A1F923D-D39E-463C-9AFB-7DA966C6AFC8}" dt="2024-04-20T14:34:37.999" v="248" actId="700"/>
          <ac:spMkLst>
            <pc:docMk/>
            <pc:sldMk cId="3314155705" sldId="266"/>
            <ac:spMk id="2" creationId="{BF5216FA-2082-FDAB-B717-47037BB2D45E}"/>
          </ac:spMkLst>
        </pc:spChg>
        <pc:spChg chg="mod ord">
          <ac:chgData name="Léonie Watson" userId="7853d41a-951d-43f6-89b9-b8bf3f294f0c" providerId="ADAL" clId="{6A1F923D-D39E-463C-9AFB-7DA966C6AFC8}" dt="2024-04-20T14:34:38.050" v="249" actId="27636"/>
          <ac:spMkLst>
            <pc:docMk/>
            <pc:sldMk cId="3314155705" sldId="266"/>
            <ac:spMk id="4" creationId="{0B7661A7-E280-1642-83FE-AD68414F7787}"/>
          </ac:spMkLst>
        </pc:spChg>
      </pc:sldChg>
      <pc:sldChg chg="modSp add del mod modClrScheme chgLayout">
        <pc:chgData name="Léonie Watson" userId="7853d41a-951d-43f6-89b9-b8bf3f294f0c" providerId="ADAL" clId="{6A1F923D-D39E-463C-9AFB-7DA966C6AFC8}" dt="2024-04-20T14:34:48.510" v="251" actId="27636"/>
        <pc:sldMkLst>
          <pc:docMk/>
          <pc:sldMk cId="3666871779" sldId="267"/>
        </pc:sldMkLst>
        <pc:spChg chg="mod ord">
          <ac:chgData name="Léonie Watson" userId="7853d41a-951d-43f6-89b9-b8bf3f294f0c" providerId="ADAL" clId="{6A1F923D-D39E-463C-9AFB-7DA966C6AFC8}" dt="2024-04-20T14:34:48.462" v="250" actId="700"/>
          <ac:spMkLst>
            <pc:docMk/>
            <pc:sldMk cId="3666871779" sldId="267"/>
            <ac:spMk id="2" creationId="{BF5216FA-2082-FDAB-B717-47037BB2D45E}"/>
          </ac:spMkLst>
        </pc:spChg>
        <pc:spChg chg="mod ord">
          <ac:chgData name="Léonie Watson" userId="7853d41a-951d-43f6-89b9-b8bf3f294f0c" providerId="ADAL" clId="{6A1F923D-D39E-463C-9AFB-7DA966C6AFC8}" dt="2024-04-20T14:34:48.510" v="251" actId="27636"/>
          <ac:spMkLst>
            <pc:docMk/>
            <pc:sldMk cId="3666871779" sldId="267"/>
            <ac:spMk id="4" creationId="{85B3683C-9FE4-2381-0AD0-5BFEC0CEB7E5}"/>
          </ac:spMkLst>
        </pc:spChg>
      </pc:sldChg>
      <pc:sldChg chg="modSp add del mod modClrScheme chgLayout">
        <pc:chgData name="Léonie Watson" userId="7853d41a-951d-43f6-89b9-b8bf3f294f0c" providerId="ADAL" clId="{6A1F923D-D39E-463C-9AFB-7DA966C6AFC8}" dt="2024-04-20T14:34:55.560" v="253" actId="27636"/>
        <pc:sldMkLst>
          <pc:docMk/>
          <pc:sldMk cId="2659340080" sldId="268"/>
        </pc:sldMkLst>
        <pc:spChg chg="mod ord">
          <ac:chgData name="Léonie Watson" userId="7853d41a-951d-43f6-89b9-b8bf3f294f0c" providerId="ADAL" clId="{6A1F923D-D39E-463C-9AFB-7DA966C6AFC8}" dt="2024-04-20T14:34:55.519" v="252" actId="700"/>
          <ac:spMkLst>
            <pc:docMk/>
            <pc:sldMk cId="2659340080" sldId="268"/>
            <ac:spMk id="2" creationId="{BF5216FA-2082-FDAB-B717-47037BB2D45E}"/>
          </ac:spMkLst>
        </pc:spChg>
        <pc:spChg chg="mod ord">
          <ac:chgData name="Léonie Watson" userId="7853d41a-951d-43f6-89b9-b8bf3f294f0c" providerId="ADAL" clId="{6A1F923D-D39E-463C-9AFB-7DA966C6AFC8}" dt="2024-04-20T14:34:55.560" v="253" actId="27636"/>
          <ac:spMkLst>
            <pc:docMk/>
            <pc:sldMk cId="2659340080" sldId="268"/>
            <ac:spMk id="5" creationId="{02C3DFEE-BE43-D48E-A620-CD098763CCF1}"/>
          </ac:spMkLst>
        </pc:spChg>
      </pc:sldChg>
      <pc:sldChg chg="modSp add del mod modClrScheme chgLayout">
        <pc:chgData name="Léonie Watson" userId="7853d41a-951d-43f6-89b9-b8bf3f294f0c" providerId="ADAL" clId="{6A1F923D-D39E-463C-9AFB-7DA966C6AFC8}" dt="2024-04-20T14:35:05.274" v="255" actId="27636"/>
        <pc:sldMkLst>
          <pc:docMk/>
          <pc:sldMk cId="873508705" sldId="269"/>
        </pc:sldMkLst>
        <pc:spChg chg="mod ord">
          <ac:chgData name="Léonie Watson" userId="7853d41a-951d-43f6-89b9-b8bf3f294f0c" providerId="ADAL" clId="{6A1F923D-D39E-463C-9AFB-7DA966C6AFC8}" dt="2024-04-20T14:35:05.210" v="254" actId="700"/>
          <ac:spMkLst>
            <pc:docMk/>
            <pc:sldMk cId="873508705" sldId="269"/>
            <ac:spMk id="2" creationId="{BF5216FA-2082-FDAB-B717-47037BB2D45E}"/>
          </ac:spMkLst>
        </pc:spChg>
        <pc:spChg chg="mod ord">
          <ac:chgData name="Léonie Watson" userId="7853d41a-951d-43f6-89b9-b8bf3f294f0c" providerId="ADAL" clId="{6A1F923D-D39E-463C-9AFB-7DA966C6AFC8}" dt="2024-04-20T14:35:05.274" v="255" actId="27636"/>
          <ac:spMkLst>
            <pc:docMk/>
            <pc:sldMk cId="873508705" sldId="269"/>
            <ac:spMk id="4" creationId="{EA9DE31C-E587-5871-0060-218ED57A05CC}"/>
          </ac:spMkLst>
        </pc:spChg>
      </pc:sldChg>
      <pc:sldChg chg="new del">
        <pc:chgData name="Léonie Watson" userId="7853d41a-951d-43f6-89b9-b8bf3f294f0c" providerId="ADAL" clId="{6A1F923D-D39E-463C-9AFB-7DA966C6AFC8}" dt="2024-04-20T14:32:31.281" v="216" actId="47"/>
        <pc:sldMkLst>
          <pc:docMk/>
          <pc:sldMk cId="494575544" sldId="270"/>
        </pc:sldMkLst>
      </pc:sldChg>
      <pc:sldChg chg="add del">
        <pc:chgData name="Léonie Watson" userId="7853d41a-951d-43f6-89b9-b8bf3f294f0c" providerId="ADAL" clId="{6A1F923D-D39E-463C-9AFB-7DA966C6AFC8}" dt="2024-04-20T14:32:31.415" v="217" actId="47"/>
        <pc:sldMkLst>
          <pc:docMk/>
          <pc:sldMk cId="356548134" sldId="271"/>
        </pc:sldMkLst>
      </pc:sldChg>
      <pc:sldChg chg="addSp delSp modSp add del mod modClrScheme chgLayout">
        <pc:chgData name="Léonie Watson" userId="7853d41a-951d-43f6-89b9-b8bf3f294f0c" providerId="ADAL" clId="{6A1F923D-D39E-463C-9AFB-7DA966C6AFC8}" dt="2024-04-20T14:36:46.666" v="442" actId="20577"/>
        <pc:sldMkLst>
          <pc:docMk/>
          <pc:sldMk cId="4191909689" sldId="272"/>
        </pc:sldMkLst>
        <pc:spChg chg="mod ord">
          <ac:chgData name="Léonie Watson" userId="7853d41a-951d-43f6-89b9-b8bf3f294f0c" providerId="ADAL" clId="{6A1F923D-D39E-463C-9AFB-7DA966C6AFC8}" dt="2024-04-20T14:35:17.744" v="256" actId="700"/>
          <ac:spMkLst>
            <pc:docMk/>
            <pc:sldMk cId="4191909689" sldId="272"/>
            <ac:spMk id="2" creationId="{C5992D73-C7E7-8DB4-2226-826F29B9D193}"/>
          </ac:spMkLst>
        </pc:spChg>
        <pc:spChg chg="del mod ord">
          <ac:chgData name="Léonie Watson" userId="7853d41a-951d-43f6-89b9-b8bf3f294f0c" providerId="ADAL" clId="{6A1F923D-D39E-463C-9AFB-7DA966C6AFC8}" dt="2024-04-20T14:35:17.744" v="256" actId="700"/>
          <ac:spMkLst>
            <pc:docMk/>
            <pc:sldMk cId="4191909689" sldId="272"/>
            <ac:spMk id="3" creationId="{D42523E9-EE2B-3FE0-610C-4AD297CE26D2}"/>
          </ac:spMkLst>
        </pc:spChg>
        <pc:spChg chg="add mod ord">
          <ac:chgData name="Léonie Watson" userId="7853d41a-951d-43f6-89b9-b8bf3f294f0c" providerId="ADAL" clId="{6A1F923D-D39E-463C-9AFB-7DA966C6AFC8}" dt="2024-04-20T14:36:46.666" v="442" actId="20577"/>
          <ac:spMkLst>
            <pc:docMk/>
            <pc:sldMk cId="4191909689" sldId="272"/>
            <ac:spMk id="4" creationId="{238F659A-F60E-2E21-B837-0CB227FB9107}"/>
          </ac:spMkLst>
        </pc:spChg>
      </pc:sldChg>
      <pc:sldChg chg="add del">
        <pc:chgData name="Léonie Watson" userId="7853d41a-951d-43f6-89b9-b8bf3f294f0c" providerId="ADAL" clId="{6A1F923D-D39E-463C-9AFB-7DA966C6AFC8}" dt="2024-04-20T14:32:46.442" v="228" actId="47"/>
        <pc:sldMkLst>
          <pc:docMk/>
          <pc:sldMk cId="1134928828" sldId="273"/>
        </pc:sldMkLst>
      </pc:sldChg>
      <pc:sldChg chg="modSp add del mod modClrScheme chgLayout">
        <pc:chgData name="Léonie Watson" userId="7853d41a-951d-43f6-89b9-b8bf3f294f0c" providerId="ADAL" clId="{6A1F923D-D39E-463C-9AFB-7DA966C6AFC8}" dt="2024-04-20T14:33:47.450" v="247" actId="27636"/>
        <pc:sldMkLst>
          <pc:docMk/>
          <pc:sldMk cId="610246610" sldId="331"/>
        </pc:sldMkLst>
        <pc:spChg chg="mod ord">
          <ac:chgData name="Léonie Watson" userId="7853d41a-951d-43f6-89b9-b8bf3f294f0c" providerId="ADAL" clId="{6A1F923D-D39E-463C-9AFB-7DA966C6AFC8}" dt="2024-04-20T14:33:47.400" v="246" actId="700"/>
          <ac:spMkLst>
            <pc:docMk/>
            <pc:sldMk cId="610246610" sldId="331"/>
            <ac:spMk id="2" creationId="{BF5216FA-2082-FDAB-B717-47037BB2D45E}"/>
          </ac:spMkLst>
        </pc:spChg>
        <pc:spChg chg="mod ord">
          <ac:chgData name="Léonie Watson" userId="7853d41a-951d-43f6-89b9-b8bf3f294f0c" providerId="ADAL" clId="{6A1F923D-D39E-463C-9AFB-7DA966C6AFC8}" dt="2024-04-20T14:33:47.450" v="247" actId="27636"/>
          <ac:spMkLst>
            <pc:docMk/>
            <pc:sldMk cId="610246610" sldId="331"/>
            <ac:spMk id="4" creationId="{CE7A904C-E667-256E-EECD-2B86A7208AAE}"/>
          </ac:spMkLst>
        </pc:spChg>
      </pc:sldChg>
      <pc:sldChg chg="addSp delSp modSp new del mod">
        <pc:chgData name="Léonie Watson" userId="7853d41a-951d-43f6-89b9-b8bf3f294f0c" providerId="ADAL" clId="{6A1F923D-D39E-463C-9AFB-7DA966C6AFC8}" dt="2024-04-20T15:00:07.619" v="550" actId="2696"/>
        <pc:sldMkLst>
          <pc:docMk/>
          <pc:sldMk cId="1329633735" sldId="332"/>
        </pc:sldMkLst>
        <pc:spChg chg="mod">
          <ac:chgData name="Léonie Watson" userId="7853d41a-951d-43f6-89b9-b8bf3f294f0c" providerId="ADAL" clId="{6A1F923D-D39E-463C-9AFB-7DA966C6AFC8}" dt="2024-04-20T14:37:42.143" v="464" actId="20577"/>
          <ac:spMkLst>
            <pc:docMk/>
            <pc:sldMk cId="1329633735" sldId="332"/>
            <ac:spMk id="2" creationId="{D56499AE-6757-1F20-AEFA-CC17F755F8EB}"/>
          </ac:spMkLst>
        </pc:spChg>
        <pc:spChg chg="del mod">
          <ac:chgData name="Léonie Watson" userId="7853d41a-951d-43f6-89b9-b8bf3f294f0c" providerId="ADAL" clId="{6A1F923D-D39E-463C-9AFB-7DA966C6AFC8}" dt="2024-04-20T14:48:01.591" v="472" actId="931"/>
          <ac:spMkLst>
            <pc:docMk/>
            <pc:sldMk cId="1329633735" sldId="332"/>
            <ac:spMk id="3" creationId="{BA4CE28F-09BC-2FA3-3211-76A2E989547C}"/>
          </ac:spMkLst>
        </pc:spChg>
        <pc:picChg chg="add mod">
          <ac:chgData name="Léonie Watson" userId="7853d41a-951d-43f6-89b9-b8bf3f294f0c" providerId="ADAL" clId="{6A1F923D-D39E-463C-9AFB-7DA966C6AFC8}" dt="2024-04-20T14:48:18.207" v="475" actId="1038"/>
          <ac:picMkLst>
            <pc:docMk/>
            <pc:sldMk cId="1329633735" sldId="332"/>
            <ac:picMk id="5" creationId="{7ABB1F83-33A4-61E8-AF24-CA30220D72F3}"/>
          </ac:picMkLst>
        </pc:picChg>
        <pc:picChg chg="add mod">
          <ac:chgData name="Léonie Watson" userId="7853d41a-951d-43f6-89b9-b8bf3f294f0c" providerId="ADAL" clId="{6A1F923D-D39E-463C-9AFB-7DA966C6AFC8}" dt="2024-04-20T14:48:01.591" v="472" actId="931"/>
          <ac:picMkLst>
            <pc:docMk/>
            <pc:sldMk cId="1329633735" sldId="332"/>
            <ac:picMk id="7" creationId="{1C153E40-2386-6363-0463-B9C5149DC6C8}"/>
          </ac:picMkLst>
        </pc:picChg>
        <pc:picChg chg="add mod">
          <ac:chgData name="Léonie Watson" userId="7853d41a-951d-43f6-89b9-b8bf3f294f0c" providerId="ADAL" clId="{6A1F923D-D39E-463C-9AFB-7DA966C6AFC8}" dt="2024-04-20T14:48:01.591" v="472" actId="931"/>
          <ac:picMkLst>
            <pc:docMk/>
            <pc:sldMk cId="1329633735" sldId="332"/>
            <ac:picMk id="9" creationId="{37EB7E31-38A9-1724-E11B-913CDB401344}"/>
          </ac:picMkLst>
        </pc:picChg>
      </pc:sldChg>
      <pc:sldChg chg="add del">
        <pc:chgData name="Léonie Watson" userId="7853d41a-951d-43f6-89b9-b8bf3f294f0c" providerId="ADAL" clId="{6A1F923D-D39E-463C-9AFB-7DA966C6AFC8}" dt="2024-04-20T15:03:59.457" v="555" actId="47"/>
        <pc:sldMkLst>
          <pc:docMk/>
          <pc:sldMk cId="3320771449" sldId="332"/>
        </pc:sldMkLst>
      </pc:sldChg>
      <pc:sldChg chg="modSp new mod">
        <pc:chgData name="Léonie Watson" userId="7853d41a-951d-43f6-89b9-b8bf3f294f0c" providerId="ADAL" clId="{6A1F923D-D39E-463C-9AFB-7DA966C6AFC8}" dt="2024-04-20T15:00:47.154" v="554" actId="20577"/>
        <pc:sldMkLst>
          <pc:docMk/>
          <pc:sldMk cId="1970581494" sldId="333"/>
        </pc:sldMkLst>
        <pc:spChg chg="mod">
          <ac:chgData name="Léonie Watson" userId="7853d41a-951d-43f6-89b9-b8bf3f294f0c" providerId="ADAL" clId="{6A1F923D-D39E-463C-9AFB-7DA966C6AFC8}" dt="2024-04-20T14:52:41.519" v="486" actId="20577"/>
          <ac:spMkLst>
            <pc:docMk/>
            <pc:sldMk cId="1970581494" sldId="333"/>
            <ac:spMk id="2" creationId="{2BCC5FD3-96D2-2799-9F63-8E0A661BD8C3}"/>
          </ac:spMkLst>
        </pc:spChg>
        <pc:spChg chg="mod">
          <ac:chgData name="Léonie Watson" userId="7853d41a-951d-43f6-89b9-b8bf3f294f0c" providerId="ADAL" clId="{6A1F923D-D39E-463C-9AFB-7DA966C6AFC8}" dt="2024-04-20T15:00:47.154" v="554" actId="20577"/>
          <ac:spMkLst>
            <pc:docMk/>
            <pc:sldMk cId="1970581494" sldId="333"/>
            <ac:spMk id="3" creationId="{691D71D4-3668-23F0-820B-4E55C05A82C6}"/>
          </ac:spMkLst>
        </pc:spChg>
      </pc:sldChg>
      <pc:sldChg chg="modSp add mod">
        <pc:chgData name="Léonie Watson" userId="7853d41a-951d-43f6-89b9-b8bf3f294f0c" providerId="ADAL" clId="{6A1F923D-D39E-463C-9AFB-7DA966C6AFC8}" dt="2024-04-20T14:54:54.907" v="541" actId="20577"/>
        <pc:sldMkLst>
          <pc:docMk/>
          <pc:sldMk cId="3580165963" sldId="334"/>
        </pc:sldMkLst>
        <pc:spChg chg="mod">
          <ac:chgData name="Léonie Watson" userId="7853d41a-951d-43f6-89b9-b8bf3f294f0c" providerId="ADAL" clId="{6A1F923D-D39E-463C-9AFB-7DA966C6AFC8}" dt="2024-04-20T14:54:54.907" v="541" actId="20577"/>
          <ac:spMkLst>
            <pc:docMk/>
            <pc:sldMk cId="3580165963" sldId="334"/>
            <ac:spMk id="2" creationId="{2BCC5FD3-96D2-2799-9F63-8E0A661BD8C3}"/>
          </ac:spMkLst>
        </pc:spChg>
      </pc:sldChg>
      <pc:sldChg chg="modSp add mod">
        <pc:chgData name="Léonie Watson" userId="7853d41a-951d-43f6-89b9-b8bf3f294f0c" providerId="ADAL" clId="{6A1F923D-D39E-463C-9AFB-7DA966C6AFC8}" dt="2024-04-20T14:55:00.746" v="548" actId="20577"/>
        <pc:sldMkLst>
          <pc:docMk/>
          <pc:sldMk cId="2093625819" sldId="335"/>
        </pc:sldMkLst>
        <pc:spChg chg="mod">
          <ac:chgData name="Léonie Watson" userId="7853d41a-951d-43f6-89b9-b8bf3f294f0c" providerId="ADAL" clId="{6A1F923D-D39E-463C-9AFB-7DA966C6AFC8}" dt="2024-04-20T14:55:00.746" v="548" actId="20577"/>
          <ac:spMkLst>
            <pc:docMk/>
            <pc:sldMk cId="2093625819" sldId="335"/>
            <ac:spMk id="2" creationId="{2BCC5FD3-96D2-2799-9F63-8E0A661BD8C3}"/>
          </ac:spMkLst>
        </pc:spChg>
      </pc:sldChg>
      <pc:sldChg chg="add">
        <pc:chgData name="Léonie Watson" userId="7853d41a-951d-43f6-89b9-b8bf3f294f0c" providerId="ADAL" clId="{6A1F923D-D39E-463C-9AFB-7DA966C6AFC8}" dt="2024-04-20T16:06:49.893" v="603"/>
        <pc:sldMkLst>
          <pc:docMk/>
          <pc:sldMk cId="1552927442" sldId="336"/>
        </pc:sldMkLst>
      </pc:sldChg>
      <pc:sldChg chg="modSp add del mod">
        <pc:chgData name="Léonie Watson" userId="7853d41a-951d-43f6-89b9-b8bf3f294f0c" providerId="ADAL" clId="{6A1F923D-D39E-463C-9AFB-7DA966C6AFC8}" dt="2024-04-20T15:04:30.277" v="578" actId="2696"/>
        <pc:sldMkLst>
          <pc:docMk/>
          <pc:sldMk cId="2070300290" sldId="336"/>
        </pc:sldMkLst>
        <pc:spChg chg="mod">
          <ac:chgData name="Léonie Watson" userId="7853d41a-951d-43f6-89b9-b8bf3f294f0c" providerId="ADAL" clId="{6A1F923D-D39E-463C-9AFB-7DA966C6AFC8}" dt="2024-04-20T15:04:13.609" v="577" actId="20577"/>
          <ac:spMkLst>
            <pc:docMk/>
            <pc:sldMk cId="2070300290" sldId="336"/>
            <ac:spMk id="2" creationId="{2BCC5FD3-96D2-2799-9F63-8E0A661BD8C3}"/>
          </ac:spMkLst>
        </pc:spChg>
      </pc:sldChg>
      <pc:sldChg chg="add del">
        <pc:chgData name="Léonie Watson" userId="7853d41a-951d-43f6-89b9-b8bf3f294f0c" providerId="ADAL" clId="{6A1F923D-D39E-463C-9AFB-7DA966C6AFC8}" dt="2024-04-20T14:55:04.462" v="549" actId="47"/>
        <pc:sldMkLst>
          <pc:docMk/>
          <pc:sldMk cId="3073315945" sldId="336"/>
        </pc:sldMkLst>
      </pc:sldChg>
      <pc:sldChg chg="add del">
        <pc:chgData name="Léonie Watson" userId="7853d41a-951d-43f6-89b9-b8bf3f294f0c" providerId="ADAL" clId="{6A1F923D-D39E-463C-9AFB-7DA966C6AFC8}" dt="2024-04-20T16:06:44.773" v="602" actId="2696"/>
        <pc:sldMkLst>
          <pc:docMk/>
          <pc:sldMk cId="3505262340" sldId="336"/>
        </pc:sldMkLst>
      </pc:sldChg>
      <pc:sldChg chg="add">
        <pc:chgData name="Léonie Watson" userId="7853d41a-951d-43f6-89b9-b8bf3f294f0c" providerId="ADAL" clId="{6A1F923D-D39E-463C-9AFB-7DA966C6AFC8}" dt="2024-04-20T15:11:57.311" v="580"/>
        <pc:sldMkLst>
          <pc:docMk/>
          <pc:sldMk cId="695215268" sldId="474"/>
        </pc:sldMkLst>
      </pc:sldChg>
      <pc:sldChg chg="addSp delSp modSp new mod modClrScheme modAnim chgLayout">
        <pc:chgData name="Léonie Watson" userId="7853d41a-951d-43f6-89b9-b8bf3f294f0c" providerId="ADAL" clId="{6A1F923D-D39E-463C-9AFB-7DA966C6AFC8}" dt="2024-04-20T15:21:14.415" v="601" actId="1036"/>
        <pc:sldMkLst>
          <pc:docMk/>
          <pc:sldMk cId="3177814754" sldId="475"/>
        </pc:sldMkLst>
        <pc:spChg chg="del mod ord">
          <ac:chgData name="Léonie Watson" userId="7853d41a-951d-43f6-89b9-b8bf3f294f0c" providerId="ADAL" clId="{6A1F923D-D39E-463C-9AFB-7DA966C6AFC8}" dt="2024-04-20T15:12:51.275" v="582" actId="700"/>
          <ac:spMkLst>
            <pc:docMk/>
            <pc:sldMk cId="3177814754" sldId="475"/>
            <ac:spMk id="2" creationId="{BF12D7A6-DB8B-1EC6-8764-D4B94940B0DB}"/>
          </ac:spMkLst>
        </pc:spChg>
        <pc:spChg chg="del mod ord">
          <ac:chgData name="Léonie Watson" userId="7853d41a-951d-43f6-89b9-b8bf3f294f0c" providerId="ADAL" clId="{6A1F923D-D39E-463C-9AFB-7DA966C6AFC8}" dt="2024-04-20T15:12:51.275" v="582" actId="700"/>
          <ac:spMkLst>
            <pc:docMk/>
            <pc:sldMk cId="3177814754" sldId="475"/>
            <ac:spMk id="3" creationId="{D168A31B-FB66-C91F-2C6C-D97DFF751BF1}"/>
          </ac:spMkLst>
        </pc:spChg>
        <pc:spChg chg="add mod ord">
          <ac:chgData name="Léonie Watson" userId="7853d41a-951d-43f6-89b9-b8bf3f294f0c" providerId="ADAL" clId="{6A1F923D-D39E-463C-9AFB-7DA966C6AFC8}" dt="2024-04-20T15:16:39.145" v="596" actId="700"/>
          <ac:spMkLst>
            <pc:docMk/>
            <pc:sldMk cId="3177814754" sldId="475"/>
            <ac:spMk id="4" creationId="{BCA3160F-A390-993F-EF49-2DC687021EA0}"/>
          </ac:spMkLst>
        </pc:spChg>
        <pc:spChg chg="add mod ord">
          <ac:chgData name="Léonie Watson" userId="7853d41a-951d-43f6-89b9-b8bf3f294f0c" providerId="ADAL" clId="{6A1F923D-D39E-463C-9AFB-7DA966C6AFC8}" dt="2024-04-20T15:16:39.207" v="597" actId="27636"/>
          <ac:spMkLst>
            <pc:docMk/>
            <pc:sldMk cId="3177814754" sldId="475"/>
            <ac:spMk id="5" creationId="{0F064882-CF09-FA79-805D-2E1231E809DB}"/>
          </ac:spMkLst>
        </pc:spChg>
        <pc:picChg chg="add mod">
          <ac:chgData name="Léonie Watson" userId="7853d41a-951d-43f6-89b9-b8bf3f294f0c" providerId="ADAL" clId="{6A1F923D-D39E-463C-9AFB-7DA966C6AFC8}" dt="2024-04-20T15:21:14.415" v="601" actId="1036"/>
          <ac:picMkLst>
            <pc:docMk/>
            <pc:sldMk cId="3177814754" sldId="475"/>
            <ac:picMk id="6" creationId="{93A20E94-6B11-CBD5-8D17-619250A399E9}"/>
          </ac:picMkLst>
        </pc:picChg>
      </pc:sldChg>
    </pc:docChg>
  </pc:docChgLst>
  <pc:docChgLst>
    <pc:chgData name="Léonie Watson" userId="76600afbe4175ff0" providerId="LiveId" clId="{2B3DCB57-4F60-46E2-A880-6263CF9649FA}"/>
    <pc:docChg chg="custSel addSld delSld modSld">
      <pc:chgData name="Léonie Watson" userId="76600afbe4175ff0" providerId="LiveId" clId="{2B3DCB57-4F60-46E2-A880-6263CF9649FA}" dt="2024-04-23T06:57:09.077" v="777"/>
      <pc:docMkLst>
        <pc:docMk/>
      </pc:docMkLst>
      <pc:sldChg chg="modSp mod modClrScheme chgLayout">
        <pc:chgData name="Léonie Watson" userId="76600afbe4175ff0" providerId="LiveId" clId="{2B3DCB57-4F60-46E2-A880-6263CF9649FA}" dt="2024-04-23T06:55:37.183" v="758" actId="20577"/>
        <pc:sldMkLst>
          <pc:docMk/>
          <pc:sldMk cId="3314155705" sldId="266"/>
        </pc:sldMkLst>
        <pc:spChg chg="mod ord">
          <ac:chgData name="Léonie Watson" userId="76600afbe4175ff0" providerId="LiveId" clId="{2B3DCB57-4F60-46E2-A880-6263CF9649FA}" dt="2024-04-23T06:55:37.183" v="758" actId="20577"/>
          <ac:spMkLst>
            <pc:docMk/>
            <pc:sldMk cId="3314155705" sldId="266"/>
            <ac:spMk id="2" creationId="{BF5216FA-2082-FDAB-B717-47037BB2D45E}"/>
          </ac:spMkLst>
        </pc:spChg>
        <pc:spChg chg="mod ord">
          <ac:chgData name="Léonie Watson" userId="76600afbe4175ff0" providerId="LiveId" clId="{2B3DCB57-4F60-46E2-A880-6263CF9649FA}" dt="2024-04-21T13:52:32.115" v="42" actId="313"/>
          <ac:spMkLst>
            <pc:docMk/>
            <pc:sldMk cId="3314155705" sldId="266"/>
            <ac:spMk id="4" creationId="{0B7661A7-E280-1642-83FE-AD68414F7787}"/>
          </ac:spMkLst>
        </pc:spChg>
      </pc:sldChg>
      <pc:sldChg chg="modSp mod modClrScheme chgLayout">
        <pc:chgData name="Léonie Watson" userId="76600afbe4175ff0" providerId="LiveId" clId="{2B3DCB57-4F60-46E2-A880-6263CF9649FA}" dt="2024-04-23T06:55:56.088" v="766"/>
        <pc:sldMkLst>
          <pc:docMk/>
          <pc:sldMk cId="3666871779" sldId="267"/>
        </pc:sldMkLst>
        <pc:spChg chg="mod ord">
          <ac:chgData name="Léonie Watson" userId="76600afbe4175ff0" providerId="LiveId" clId="{2B3DCB57-4F60-46E2-A880-6263CF9649FA}" dt="2024-04-23T06:55:56.088" v="766"/>
          <ac:spMkLst>
            <pc:docMk/>
            <pc:sldMk cId="3666871779" sldId="267"/>
            <ac:spMk id="2" creationId="{BF5216FA-2082-FDAB-B717-47037BB2D45E}"/>
          </ac:spMkLst>
        </pc:spChg>
        <pc:spChg chg="mod ord">
          <ac:chgData name="Léonie Watson" userId="76600afbe4175ff0" providerId="LiveId" clId="{2B3DCB57-4F60-46E2-A880-6263CF9649FA}" dt="2024-04-21T13:54:45.478" v="163" actId="20577"/>
          <ac:spMkLst>
            <pc:docMk/>
            <pc:sldMk cId="3666871779" sldId="267"/>
            <ac:spMk id="4" creationId="{85B3683C-9FE4-2381-0AD0-5BFEC0CEB7E5}"/>
          </ac:spMkLst>
        </pc:spChg>
      </pc:sldChg>
      <pc:sldChg chg="modSp mod modClrScheme chgLayout">
        <pc:chgData name="Léonie Watson" userId="76600afbe4175ff0" providerId="LiveId" clId="{2B3DCB57-4F60-46E2-A880-6263CF9649FA}" dt="2024-04-23T06:56:02.169" v="770"/>
        <pc:sldMkLst>
          <pc:docMk/>
          <pc:sldMk cId="2659340080" sldId="268"/>
        </pc:sldMkLst>
        <pc:spChg chg="mod ord">
          <ac:chgData name="Léonie Watson" userId="76600afbe4175ff0" providerId="LiveId" clId="{2B3DCB57-4F60-46E2-A880-6263CF9649FA}" dt="2024-04-23T06:56:02.169" v="770"/>
          <ac:spMkLst>
            <pc:docMk/>
            <pc:sldMk cId="2659340080" sldId="268"/>
            <ac:spMk id="2" creationId="{BF5216FA-2082-FDAB-B717-47037BB2D45E}"/>
          </ac:spMkLst>
        </pc:spChg>
        <pc:spChg chg="mod ord">
          <ac:chgData name="Léonie Watson" userId="76600afbe4175ff0" providerId="LiveId" clId="{2B3DCB57-4F60-46E2-A880-6263CF9649FA}" dt="2024-04-21T13:55:09.515" v="199" actId="313"/>
          <ac:spMkLst>
            <pc:docMk/>
            <pc:sldMk cId="2659340080" sldId="268"/>
            <ac:spMk id="5" creationId="{02C3DFEE-BE43-D48E-A620-CD098763CCF1}"/>
          </ac:spMkLst>
        </pc:spChg>
      </pc:sldChg>
      <pc:sldChg chg="modSp mod modClrScheme chgLayout">
        <pc:chgData name="Léonie Watson" userId="76600afbe4175ff0" providerId="LiveId" clId="{2B3DCB57-4F60-46E2-A880-6263CF9649FA}" dt="2024-04-23T06:56:09.338" v="774"/>
        <pc:sldMkLst>
          <pc:docMk/>
          <pc:sldMk cId="873508705" sldId="269"/>
        </pc:sldMkLst>
        <pc:spChg chg="mod ord">
          <ac:chgData name="Léonie Watson" userId="76600afbe4175ff0" providerId="LiveId" clId="{2B3DCB57-4F60-46E2-A880-6263CF9649FA}" dt="2024-04-23T06:56:09.338" v="774"/>
          <ac:spMkLst>
            <pc:docMk/>
            <pc:sldMk cId="873508705" sldId="269"/>
            <ac:spMk id="2" creationId="{BF5216FA-2082-FDAB-B717-47037BB2D45E}"/>
          </ac:spMkLst>
        </pc:spChg>
        <pc:spChg chg="mod ord">
          <ac:chgData name="Léonie Watson" userId="76600afbe4175ff0" providerId="LiveId" clId="{2B3DCB57-4F60-46E2-A880-6263CF9649FA}" dt="2024-04-21T13:56:23.484" v="257" actId="20577"/>
          <ac:spMkLst>
            <pc:docMk/>
            <pc:sldMk cId="873508705" sldId="269"/>
            <ac:spMk id="4" creationId="{EA9DE31C-E587-5871-0060-218ED57A05CC}"/>
          </ac:spMkLst>
        </pc:spChg>
      </pc:sldChg>
      <pc:sldChg chg="add">
        <pc:chgData name="Léonie Watson" userId="76600afbe4175ff0" providerId="LiveId" clId="{2B3DCB57-4F60-46E2-A880-6263CF9649FA}" dt="2024-04-23T06:56:22.278" v="776"/>
        <pc:sldMkLst>
          <pc:docMk/>
          <pc:sldMk cId="1472716745" sldId="272"/>
        </pc:sldMkLst>
      </pc:sldChg>
      <pc:sldChg chg="addSp modSp del mod modAnim">
        <pc:chgData name="Léonie Watson" userId="76600afbe4175ff0" providerId="LiveId" clId="{2B3DCB57-4F60-46E2-A880-6263CF9649FA}" dt="2024-04-23T06:56:17.728" v="775" actId="2696"/>
        <pc:sldMkLst>
          <pc:docMk/>
          <pc:sldMk cId="4191909689" sldId="272"/>
        </pc:sldMkLst>
        <pc:spChg chg="mod">
          <ac:chgData name="Léonie Watson" userId="76600afbe4175ff0" providerId="LiveId" clId="{2B3DCB57-4F60-46E2-A880-6263CF9649FA}" dt="2024-04-21T13:59:23.699" v="649" actId="20577"/>
          <ac:spMkLst>
            <pc:docMk/>
            <pc:sldMk cId="4191909689" sldId="272"/>
            <ac:spMk id="4" creationId="{238F659A-F60E-2E21-B837-0CB227FB9107}"/>
          </ac:spMkLst>
        </pc:spChg>
        <pc:picChg chg="add mod">
          <ac:chgData name="Léonie Watson" userId="76600afbe4175ff0" providerId="LiveId" clId="{2B3DCB57-4F60-46E2-A880-6263CF9649FA}" dt="2024-04-21T14:01:59.843" v="654" actId="1036"/>
          <ac:picMkLst>
            <pc:docMk/>
            <pc:sldMk cId="4191909689" sldId="272"/>
            <ac:picMk id="3" creationId="{B3370F2E-2D23-A0E6-0111-4A876D6D41EE}"/>
          </ac:picMkLst>
        </pc:picChg>
      </pc:sldChg>
      <pc:sldChg chg="del">
        <pc:chgData name="Léonie Watson" userId="76600afbe4175ff0" providerId="LiveId" clId="{2B3DCB57-4F60-46E2-A880-6263CF9649FA}" dt="2024-04-21T14:57:33.128" v="702" actId="47"/>
        <pc:sldMkLst>
          <pc:docMk/>
          <pc:sldMk cId="1134928828" sldId="273"/>
        </pc:sldMkLst>
      </pc:sldChg>
      <pc:sldChg chg="modSp mod modClrScheme chgLayout">
        <pc:chgData name="Léonie Watson" userId="76600afbe4175ff0" providerId="LiveId" clId="{2B3DCB57-4F60-46E2-A880-6263CF9649FA}" dt="2024-04-21T13:56:57.899" v="289" actId="313"/>
        <pc:sldMkLst>
          <pc:docMk/>
          <pc:sldMk cId="610246610" sldId="331"/>
        </pc:sldMkLst>
        <pc:spChg chg="mod ord">
          <ac:chgData name="Léonie Watson" userId="76600afbe4175ff0" providerId="LiveId" clId="{2B3DCB57-4F60-46E2-A880-6263CF9649FA}" dt="2024-04-21T13:49:41.236" v="8" actId="700"/>
          <ac:spMkLst>
            <pc:docMk/>
            <pc:sldMk cId="610246610" sldId="331"/>
            <ac:spMk id="2" creationId="{BF5216FA-2082-FDAB-B717-47037BB2D45E}"/>
          </ac:spMkLst>
        </pc:spChg>
        <pc:spChg chg="mod ord">
          <ac:chgData name="Léonie Watson" userId="76600afbe4175ff0" providerId="LiveId" clId="{2B3DCB57-4F60-46E2-A880-6263CF9649FA}" dt="2024-04-21T13:56:57.899" v="289" actId="313"/>
          <ac:spMkLst>
            <pc:docMk/>
            <pc:sldMk cId="610246610" sldId="331"/>
            <ac:spMk id="4" creationId="{CE7A904C-E667-256E-EECD-2B86A7208AAE}"/>
          </ac:spMkLst>
        </pc:spChg>
      </pc:sldChg>
      <pc:sldChg chg="add del">
        <pc:chgData name="Léonie Watson" userId="76600afbe4175ff0" providerId="LiveId" clId="{2B3DCB57-4F60-46E2-A880-6263CF9649FA}" dt="2024-04-23T06:57:09.077" v="777"/>
        <pc:sldMkLst>
          <pc:docMk/>
          <pc:sldMk cId="695215268" sldId="474"/>
        </pc:sldMkLst>
      </pc:sldChg>
      <pc:sldChg chg="modSp mod">
        <pc:chgData name="Léonie Watson" userId="76600afbe4175ff0" providerId="LiveId" clId="{2B3DCB57-4F60-46E2-A880-6263CF9649FA}" dt="2024-04-23T06:55:48.458" v="762"/>
        <pc:sldMkLst>
          <pc:docMk/>
          <pc:sldMk cId="3177814754" sldId="475"/>
        </pc:sldMkLst>
        <pc:spChg chg="mod">
          <ac:chgData name="Léonie Watson" userId="76600afbe4175ff0" providerId="LiveId" clId="{2B3DCB57-4F60-46E2-A880-6263CF9649FA}" dt="2024-04-23T06:55:48.458" v="762"/>
          <ac:spMkLst>
            <pc:docMk/>
            <pc:sldMk cId="3177814754" sldId="475"/>
            <ac:spMk id="4" creationId="{BCA3160F-A390-993F-EF49-2DC687021EA0}"/>
          </ac:spMkLst>
        </pc:spChg>
        <pc:spChg chg="mod">
          <ac:chgData name="Léonie Watson" userId="76600afbe4175ff0" providerId="LiveId" clId="{2B3DCB57-4F60-46E2-A880-6263CF9649FA}" dt="2024-04-21T13:53:43.230" v="109" actId="27636"/>
          <ac:spMkLst>
            <pc:docMk/>
            <pc:sldMk cId="3177814754" sldId="475"/>
            <ac:spMk id="5" creationId="{0F064882-CF09-FA79-805D-2E1231E809DB}"/>
          </ac:spMkLst>
        </pc:spChg>
      </pc:sldChg>
      <pc:sldChg chg="modSp add mod">
        <pc:chgData name="Léonie Watson" userId="76600afbe4175ff0" providerId="LiveId" clId="{2B3DCB57-4F60-46E2-A880-6263CF9649FA}" dt="2024-04-21T14:11:58.674" v="668" actId="20577"/>
        <pc:sldMkLst>
          <pc:docMk/>
          <pc:sldMk cId="1488332105" sldId="476"/>
        </pc:sldMkLst>
        <pc:spChg chg="mod">
          <ac:chgData name="Léonie Watson" userId="76600afbe4175ff0" providerId="LiveId" clId="{2B3DCB57-4F60-46E2-A880-6263CF9649FA}" dt="2024-04-21T14:11:58.674" v="668" actId="20577"/>
          <ac:spMkLst>
            <pc:docMk/>
            <pc:sldMk cId="1488332105" sldId="476"/>
            <ac:spMk id="3" creationId="{905095C3-BAD4-11A2-B150-BA275832E88B}"/>
          </ac:spMkLst>
        </pc:spChg>
      </pc:sldChg>
      <pc:sldChg chg="modSp new mod">
        <pc:chgData name="Léonie Watson" userId="76600afbe4175ff0" providerId="LiveId" clId="{2B3DCB57-4F60-46E2-A880-6263CF9649FA}" dt="2024-04-21T14:12:53.724" v="680" actId="20577"/>
        <pc:sldMkLst>
          <pc:docMk/>
          <pc:sldMk cId="1101675152" sldId="477"/>
        </pc:sldMkLst>
        <pc:spChg chg="mod">
          <ac:chgData name="Léonie Watson" userId="76600afbe4175ff0" providerId="LiveId" clId="{2B3DCB57-4F60-46E2-A880-6263CF9649FA}" dt="2024-04-21T14:12:53.724" v="680" actId="20577"/>
          <ac:spMkLst>
            <pc:docMk/>
            <pc:sldMk cId="1101675152" sldId="477"/>
            <ac:spMk id="2" creationId="{FD5B35D2-16C7-51D3-7667-6F2386856C74}"/>
          </ac:spMkLst>
        </pc:spChg>
      </pc:sldChg>
      <pc:sldChg chg="modSp add mod">
        <pc:chgData name="Léonie Watson" userId="76600afbe4175ff0" providerId="LiveId" clId="{2B3DCB57-4F60-46E2-A880-6263CF9649FA}" dt="2024-04-21T14:20:38.088" v="688" actId="20577"/>
        <pc:sldMkLst>
          <pc:docMk/>
          <pc:sldMk cId="410144059" sldId="478"/>
        </pc:sldMkLst>
        <pc:spChg chg="mod">
          <ac:chgData name="Léonie Watson" userId="76600afbe4175ff0" providerId="LiveId" clId="{2B3DCB57-4F60-46E2-A880-6263CF9649FA}" dt="2024-04-21T14:20:38.088" v="688" actId="20577"/>
          <ac:spMkLst>
            <pc:docMk/>
            <pc:sldMk cId="410144059" sldId="478"/>
            <ac:spMk id="2" creationId="{FD5B35D2-16C7-51D3-7667-6F2386856C74}"/>
          </ac:spMkLst>
        </pc:spChg>
      </pc:sldChg>
      <pc:sldChg chg="modSp add mod">
        <pc:chgData name="Léonie Watson" userId="76600afbe4175ff0" providerId="LiveId" clId="{2B3DCB57-4F60-46E2-A880-6263CF9649FA}" dt="2024-04-21T15:21:09.499" v="746" actId="20577"/>
        <pc:sldMkLst>
          <pc:docMk/>
          <pc:sldMk cId="310238658" sldId="479"/>
        </pc:sldMkLst>
        <pc:spChg chg="mod">
          <ac:chgData name="Léonie Watson" userId="76600afbe4175ff0" providerId="LiveId" clId="{2B3DCB57-4F60-46E2-A880-6263CF9649FA}" dt="2024-04-21T15:21:09.499" v="746" actId="20577"/>
          <ac:spMkLst>
            <pc:docMk/>
            <pc:sldMk cId="310238658" sldId="479"/>
            <ac:spMk id="2" creationId="{FD5B35D2-16C7-51D3-7667-6F2386856C74}"/>
          </ac:spMkLst>
        </pc:spChg>
      </pc:sldChg>
      <pc:sldChg chg="add del">
        <pc:chgData name="Léonie Watson" userId="76600afbe4175ff0" providerId="LiveId" clId="{2B3DCB57-4F60-46E2-A880-6263CF9649FA}" dt="2024-04-21T15:20:15.648" v="723" actId="2696"/>
        <pc:sldMkLst>
          <pc:docMk/>
          <pc:sldMk cId="3588193887" sldId="479"/>
        </pc:sldMkLst>
      </pc:sldChg>
      <pc:sldChg chg="modSp add mod">
        <pc:chgData name="Léonie Watson" userId="76600afbe4175ff0" providerId="LiveId" clId="{2B3DCB57-4F60-46E2-A880-6263CF9649FA}" dt="2024-04-21T15:16:01.829" v="722" actId="20577"/>
        <pc:sldMkLst>
          <pc:docMk/>
          <pc:sldMk cId="295007648" sldId="480"/>
        </pc:sldMkLst>
        <pc:spChg chg="mod">
          <ac:chgData name="Léonie Watson" userId="76600afbe4175ff0" providerId="LiveId" clId="{2B3DCB57-4F60-46E2-A880-6263CF9649FA}" dt="2024-04-21T15:16:01.829" v="722" actId="20577"/>
          <ac:spMkLst>
            <pc:docMk/>
            <pc:sldMk cId="295007648" sldId="480"/>
            <ac:spMk id="2" creationId="{FD5B35D2-16C7-51D3-7667-6F2386856C74}"/>
          </ac:spMkLst>
        </pc:spChg>
      </pc:sldChg>
      <pc:sldChg chg="modSp add mod">
        <pc:chgData name="Léonie Watson" userId="76600afbe4175ff0" providerId="LiveId" clId="{2B3DCB57-4F60-46E2-A880-6263CF9649FA}" dt="2024-04-21T14:20:51.647" v="699" actId="20577"/>
        <pc:sldMkLst>
          <pc:docMk/>
          <pc:sldMk cId="3910349456" sldId="481"/>
        </pc:sldMkLst>
        <pc:spChg chg="mod">
          <ac:chgData name="Léonie Watson" userId="76600afbe4175ff0" providerId="LiveId" clId="{2B3DCB57-4F60-46E2-A880-6263CF9649FA}" dt="2024-04-21T14:20:51.647" v="699" actId="20577"/>
          <ac:spMkLst>
            <pc:docMk/>
            <pc:sldMk cId="3910349456" sldId="481"/>
            <ac:spMk id="3" creationId="{905095C3-BAD4-11A2-B150-BA275832E88B}"/>
          </ac:spMkLst>
        </pc:spChg>
      </pc:sldChg>
      <pc:sldChg chg="modSp add mod">
        <pc:chgData name="Léonie Watson" userId="76600afbe4175ff0" providerId="LiveId" clId="{2B3DCB57-4F60-46E2-A880-6263CF9649FA}" dt="2024-04-21T14:57:39.658" v="712" actId="20577"/>
        <pc:sldMkLst>
          <pc:docMk/>
          <pc:sldMk cId="4105312998" sldId="482"/>
        </pc:sldMkLst>
        <pc:spChg chg="mod">
          <ac:chgData name="Léonie Watson" userId="76600afbe4175ff0" providerId="LiveId" clId="{2B3DCB57-4F60-46E2-A880-6263CF9649FA}" dt="2024-04-21T14:57:39.658" v="712" actId="20577"/>
          <ac:spMkLst>
            <pc:docMk/>
            <pc:sldMk cId="4105312998" sldId="482"/>
            <ac:spMk id="2" creationId="{4FCB2355-6EF1-AA4D-AB6B-1121BC790792}"/>
          </ac:spMkLst>
        </pc:spChg>
      </pc:sldChg>
      <pc:sldChg chg="modSp add mod">
        <pc:chgData name="Léonie Watson" userId="76600afbe4175ff0" providerId="LiveId" clId="{2B3DCB57-4F60-46E2-A880-6263CF9649FA}" dt="2024-04-21T15:20:42.468" v="733" actId="20577"/>
        <pc:sldMkLst>
          <pc:docMk/>
          <pc:sldMk cId="3634517861" sldId="483"/>
        </pc:sldMkLst>
        <pc:spChg chg="mod">
          <ac:chgData name="Léonie Watson" userId="76600afbe4175ff0" providerId="LiveId" clId="{2B3DCB57-4F60-46E2-A880-6263CF9649FA}" dt="2024-04-21T15:20:42.468" v="733" actId="20577"/>
          <ac:spMkLst>
            <pc:docMk/>
            <pc:sldMk cId="3634517861" sldId="483"/>
            <ac:spMk id="3" creationId="{905095C3-BAD4-11A2-B150-BA275832E88B}"/>
          </ac:spMkLst>
        </pc:spChg>
      </pc:sldChg>
    </pc:docChg>
  </pc:docChgLst>
  <pc:docChgLst>
    <pc:chgData name="Dan Hopkins" userId="167601017ca71407" providerId="LiveId" clId="{31FA9AED-F782-400C-9484-53861BBE60AD}"/>
    <pc:docChg chg="modSld">
      <pc:chgData name="Dan Hopkins" userId="167601017ca71407" providerId="LiveId" clId="{31FA9AED-F782-400C-9484-53861BBE60AD}" dt="2024-04-21T16:36:43.473" v="271" actId="962"/>
      <pc:docMkLst>
        <pc:docMk/>
      </pc:docMkLst>
      <pc:sldChg chg="modAnim">
        <pc:chgData name="Dan Hopkins" userId="167601017ca71407" providerId="LiveId" clId="{31FA9AED-F782-400C-9484-53861BBE60AD}" dt="2024-04-21T16:01:39.986" v="62"/>
        <pc:sldMkLst>
          <pc:docMk/>
          <pc:sldMk cId="3314155705" sldId="266"/>
        </pc:sldMkLst>
      </pc:sldChg>
      <pc:sldChg chg="modAnim">
        <pc:chgData name="Dan Hopkins" userId="167601017ca71407" providerId="LiveId" clId="{31FA9AED-F782-400C-9484-53861BBE60AD}" dt="2024-04-21T16:07:29.598" v="63"/>
        <pc:sldMkLst>
          <pc:docMk/>
          <pc:sldMk cId="3666871779" sldId="267"/>
        </pc:sldMkLst>
      </pc:sldChg>
      <pc:sldChg chg="modAnim">
        <pc:chgData name="Dan Hopkins" userId="167601017ca71407" providerId="LiveId" clId="{31FA9AED-F782-400C-9484-53861BBE60AD}" dt="2024-04-21T16:07:34.517" v="64"/>
        <pc:sldMkLst>
          <pc:docMk/>
          <pc:sldMk cId="2659340080" sldId="268"/>
        </pc:sldMkLst>
      </pc:sldChg>
      <pc:sldChg chg="modAnim">
        <pc:chgData name="Dan Hopkins" userId="167601017ca71407" providerId="LiveId" clId="{31FA9AED-F782-400C-9484-53861BBE60AD}" dt="2024-04-21T16:07:43.592" v="65"/>
        <pc:sldMkLst>
          <pc:docMk/>
          <pc:sldMk cId="873508705" sldId="269"/>
        </pc:sldMkLst>
      </pc:sldChg>
      <pc:sldChg chg="modAnim">
        <pc:chgData name="Dan Hopkins" userId="167601017ca71407" providerId="LiveId" clId="{31FA9AED-F782-400C-9484-53861BBE60AD}" dt="2024-04-21T16:07:54.099" v="67"/>
        <pc:sldMkLst>
          <pc:docMk/>
          <pc:sldMk cId="4191909689" sldId="272"/>
        </pc:sldMkLst>
      </pc:sldChg>
      <pc:sldChg chg="modAnim">
        <pc:chgData name="Dan Hopkins" userId="167601017ca71407" providerId="LiveId" clId="{31FA9AED-F782-400C-9484-53861BBE60AD}" dt="2024-04-21T16:07:48.187" v="66"/>
        <pc:sldMkLst>
          <pc:docMk/>
          <pc:sldMk cId="610246610" sldId="331"/>
        </pc:sldMkLst>
      </pc:sldChg>
      <pc:sldChg chg="addSp delSp modSp">
        <pc:chgData name="Dan Hopkins" userId="167601017ca71407" providerId="LiveId" clId="{31FA9AED-F782-400C-9484-53861BBE60AD}" dt="2024-04-21T15:50:57.239" v="44" actId="931"/>
        <pc:sldMkLst>
          <pc:docMk/>
          <pc:sldMk cId="1970581494" sldId="333"/>
        </pc:sldMkLst>
        <pc:spChg chg="del">
          <ac:chgData name="Dan Hopkins" userId="167601017ca71407" providerId="LiveId" clId="{31FA9AED-F782-400C-9484-53861BBE60AD}" dt="2024-04-21T15:43:55.577" v="20" actId="931"/>
          <ac:spMkLst>
            <pc:docMk/>
            <pc:sldMk cId="1970581494" sldId="333"/>
            <ac:spMk id="3" creationId="{691D71D4-3668-23F0-820B-4E55C05A82C6}"/>
          </ac:spMkLst>
        </pc:spChg>
        <pc:spChg chg="add del mod">
          <ac:chgData name="Dan Hopkins" userId="167601017ca71407" providerId="LiveId" clId="{31FA9AED-F782-400C-9484-53861BBE60AD}" dt="2024-04-21T15:47:47.929" v="34" actId="931"/>
          <ac:spMkLst>
            <pc:docMk/>
            <pc:sldMk cId="1970581494" sldId="333"/>
            <ac:spMk id="10" creationId="{85535022-5C27-CC3F-A25C-A48E6A015D7A}"/>
          </ac:spMkLst>
        </pc:spChg>
        <pc:spChg chg="add del mod">
          <ac:chgData name="Dan Hopkins" userId="167601017ca71407" providerId="LiveId" clId="{31FA9AED-F782-400C-9484-53861BBE60AD}" dt="2024-04-21T15:48:26.881" v="36" actId="931"/>
          <ac:spMkLst>
            <pc:docMk/>
            <pc:sldMk cId="1970581494" sldId="333"/>
            <ac:spMk id="13" creationId="{3FD5FEDE-D008-304B-3D63-C2D0D0C30E00}"/>
          </ac:spMkLst>
        </pc:spChg>
        <pc:spChg chg="add del mod">
          <ac:chgData name="Dan Hopkins" userId="167601017ca71407" providerId="LiveId" clId="{31FA9AED-F782-400C-9484-53861BBE60AD}" dt="2024-04-21T15:48:42.704" v="38" actId="931"/>
          <ac:spMkLst>
            <pc:docMk/>
            <pc:sldMk cId="1970581494" sldId="333"/>
            <ac:spMk id="16" creationId="{17AA70AE-B1CC-38C9-5658-0B00FBF3753F}"/>
          </ac:spMkLst>
        </pc:spChg>
        <pc:spChg chg="add del mod">
          <ac:chgData name="Dan Hopkins" userId="167601017ca71407" providerId="LiveId" clId="{31FA9AED-F782-400C-9484-53861BBE60AD}" dt="2024-04-21T15:50:11.147" v="40" actId="931"/>
          <ac:spMkLst>
            <pc:docMk/>
            <pc:sldMk cId="1970581494" sldId="333"/>
            <ac:spMk id="19" creationId="{55E410F0-7467-200A-18ED-D5A39B9A8C14}"/>
          </ac:spMkLst>
        </pc:spChg>
        <pc:spChg chg="add del mod">
          <ac:chgData name="Dan Hopkins" userId="167601017ca71407" providerId="LiveId" clId="{31FA9AED-F782-400C-9484-53861BBE60AD}" dt="2024-04-21T15:50:57.239" v="44" actId="931"/>
          <ac:spMkLst>
            <pc:docMk/>
            <pc:sldMk cId="1970581494" sldId="333"/>
            <ac:spMk id="22" creationId="{BA0C4F7D-148D-277F-3397-44B9EAB62D61}"/>
          </ac:spMkLst>
        </pc:spChg>
        <pc:picChg chg="add del mod">
          <ac:chgData name="Dan Hopkins" userId="167601017ca71407" providerId="LiveId" clId="{31FA9AED-F782-400C-9484-53861BBE60AD}" dt="2024-04-21T15:46:40.424" v="33" actId="21"/>
          <ac:picMkLst>
            <pc:docMk/>
            <pc:sldMk cId="1970581494" sldId="333"/>
            <ac:picMk id="4" creationId="{FDCBFD7A-8658-AE21-B12B-C045ED97D677}"/>
          </ac:picMkLst>
        </pc:picChg>
        <pc:picChg chg="add mod">
          <ac:chgData name="Dan Hopkins" userId="167601017ca71407" providerId="LiveId" clId="{31FA9AED-F782-400C-9484-53861BBE60AD}" dt="2024-04-21T15:43:40.392" v="19"/>
          <ac:picMkLst>
            <pc:docMk/>
            <pc:sldMk cId="1970581494" sldId="333"/>
            <ac:picMk id="5" creationId="{801F3D3A-2445-5751-6ED2-0A5458093EAA}"/>
          </ac:picMkLst>
        </pc:picChg>
        <pc:picChg chg="add del mod">
          <ac:chgData name="Dan Hopkins" userId="167601017ca71407" providerId="LiveId" clId="{31FA9AED-F782-400C-9484-53861BBE60AD}" dt="2024-04-21T15:46:40.424" v="33" actId="21"/>
          <ac:picMkLst>
            <pc:docMk/>
            <pc:sldMk cId="1970581494" sldId="333"/>
            <ac:picMk id="8" creationId="{B9B4CC3F-BB4A-F445-462F-C5043EF23DC6}"/>
          </ac:picMkLst>
        </pc:picChg>
        <pc:picChg chg="add del mod">
          <ac:chgData name="Dan Hopkins" userId="167601017ca71407" providerId="LiveId" clId="{31FA9AED-F782-400C-9484-53861BBE60AD}" dt="2024-04-21T15:48:05.777" v="35" actId="478"/>
          <ac:picMkLst>
            <pc:docMk/>
            <pc:sldMk cId="1970581494" sldId="333"/>
            <ac:picMk id="12" creationId="{F19C7CFB-67F4-680F-B1EC-4B6BEE0A26B5}"/>
          </ac:picMkLst>
        </pc:picChg>
        <pc:picChg chg="add del mod">
          <ac:chgData name="Dan Hopkins" userId="167601017ca71407" providerId="LiveId" clId="{31FA9AED-F782-400C-9484-53861BBE60AD}" dt="2024-04-21T15:48:31.719" v="37" actId="478"/>
          <ac:picMkLst>
            <pc:docMk/>
            <pc:sldMk cId="1970581494" sldId="333"/>
            <ac:picMk id="15" creationId="{1113E6CC-D768-799E-25E2-7A9D6A4F4123}"/>
          </ac:picMkLst>
        </pc:picChg>
        <pc:picChg chg="add del mod">
          <ac:chgData name="Dan Hopkins" userId="167601017ca71407" providerId="LiveId" clId="{31FA9AED-F782-400C-9484-53861BBE60AD}" dt="2024-04-21T15:48:48.856" v="39" actId="478"/>
          <ac:picMkLst>
            <pc:docMk/>
            <pc:sldMk cId="1970581494" sldId="333"/>
            <ac:picMk id="18" creationId="{ADD14083-8E04-580E-1D67-E71BEE973622}"/>
          </ac:picMkLst>
        </pc:picChg>
        <pc:picChg chg="add del mod">
          <ac:chgData name="Dan Hopkins" userId="167601017ca71407" providerId="LiveId" clId="{31FA9AED-F782-400C-9484-53861BBE60AD}" dt="2024-04-21T15:50:34.100" v="43" actId="478"/>
          <ac:picMkLst>
            <pc:docMk/>
            <pc:sldMk cId="1970581494" sldId="333"/>
            <ac:picMk id="21" creationId="{946A4797-B7A6-BB20-1724-4BA255D8812E}"/>
          </ac:picMkLst>
        </pc:picChg>
        <pc:picChg chg="add mod">
          <ac:chgData name="Dan Hopkins" userId="167601017ca71407" providerId="LiveId" clId="{31FA9AED-F782-400C-9484-53861BBE60AD}" dt="2024-04-21T15:50:57.239" v="44" actId="931"/>
          <ac:picMkLst>
            <pc:docMk/>
            <pc:sldMk cId="1970581494" sldId="333"/>
            <ac:picMk id="24" creationId="{5C2A9B6D-00C1-A511-38C4-80BAD3D8BECA}"/>
          </ac:picMkLst>
        </pc:picChg>
        <pc:cxnChg chg="add del mod">
          <ac:chgData name="Dan Hopkins" userId="167601017ca71407" providerId="LiveId" clId="{31FA9AED-F782-400C-9484-53861BBE60AD}" dt="2024-04-21T15:46:40.424" v="33" actId="21"/>
          <ac:cxnSpMkLst>
            <pc:docMk/>
            <pc:sldMk cId="1970581494" sldId="333"/>
            <ac:cxnSpMk id="6" creationId="{264E8ABA-AF13-BB9F-A0CE-A8EE4B8BE606}"/>
          </ac:cxnSpMkLst>
        </pc:cxnChg>
      </pc:sldChg>
      <pc:sldChg chg="addSp delSp modSp">
        <pc:chgData name="Dan Hopkins" userId="167601017ca71407" providerId="LiveId" clId="{31FA9AED-F782-400C-9484-53861BBE60AD}" dt="2024-04-21T15:56:10.737" v="56" actId="1076"/>
        <pc:sldMkLst>
          <pc:docMk/>
          <pc:sldMk cId="3580165963" sldId="334"/>
        </pc:sldMkLst>
        <pc:spChg chg="add del">
          <ac:chgData name="Dan Hopkins" userId="167601017ca71407" providerId="LiveId" clId="{31FA9AED-F782-400C-9484-53861BBE60AD}" dt="2024-04-21T15:46:25.003" v="32" actId="931"/>
          <ac:spMkLst>
            <pc:docMk/>
            <pc:sldMk cId="3580165963" sldId="334"/>
            <ac:spMk id="3" creationId="{691D71D4-3668-23F0-820B-4E55C05A82C6}"/>
          </ac:spMkLst>
        </pc:spChg>
        <pc:spChg chg="add mod">
          <ac:chgData name="Dan Hopkins" userId="167601017ca71407" providerId="LiveId" clId="{31FA9AED-F782-400C-9484-53861BBE60AD}" dt="2024-04-21T15:50:29.381" v="41" actId="478"/>
          <ac:spMkLst>
            <pc:docMk/>
            <pc:sldMk cId="3580165963" sldId="334"/>
            <ac:spMk id="6" creationId="{AB7EC3C9-F8F9-EA50-9473-046369806F9A}"/>
          </ac:spMkLst>
        </pc:spChg>
        <pc:picChg chg="add del mod">
          <ac:chgData name="Dan Hopkins" userId="167601017ca71407" providerId="LiveId" clId="{31FA9AED-F782-400C-9484-53861BBE60AD}" dt="2024-04-21T15:50:29.381" v="41" actId="478"/>
          <ac:picMkLst>
            <pc:docMk/>
            <pc:sldMk cId="3580165963" sldId="334"/>
            <ac:picMk id="5" creationId="{C187248E-8777-D0FD-11F9-7FEE8E8D7B6D}"/>
          </ac:picMkLst>
        </pc:picChg>
        <pc:picChg chg="add mod">
          <ac:chgData name="Dan Hopkins" userId="167601017ca71407" providerId="LiveId" clId="{31FA9AED-F782-400C-9484-53861BBE60AD}" dt="2024-04-21T15:56:10.737" v="56" actId="1076"/>
          <ac:picMkLst>
            <pc:docMk/>
            <pc:sldMk cId="3580165963" sldId="334"/>
            <ac:picMk id="7" creationId="{F0213912-A3E4-7415-64B1-97393B14C776}"/>
          </ac:picMkLst>
        </pc:picChg>
      </pc:sldChg>
      <pc:sldChg chg="addSp delSp modSp">
        <pc:chgData name="Dan Hopkins" userId="167601017ca71407" providerId="LiveId" clId="{31FA9AED-F782-400C-9484-53861BBE60AD}" dt="2024-04-21T15:55:56.074" v="54" actId="931"/>
        <pc:sldMkLst>
          <pc:docMk/>
          <pc:sldMk cId="2093625819" sldId="335"/>
        </pc:sldMkLst>
        <pc:spChg chg="del">
          <ac:chgData name="Dan Hopkins" userId="167601017ca71407" providerId="LiveId" clId="{31FA9AED-F782-400C-9484-53861BBE60AD}" dt="2024-04-21T15:55:56.074" v="54" actId="931"/>
          <ac:spMkLst>
            <pc:docMk/>
            <pc:sldMk cId="2093625819" sldId="335"/>
            <ac:spMk id="3" creationId="{691D71D4-3668-23F0-820B-4E55C05A82C6}"/>
          </ac:spMkLst>
        </pc:spChg>
        <pc:picChg chg="add mod">
          <ac:chgData name="Dan Hopkins" userId="167601017ca71407" providerId="LiveId" clId="{31FA9AED-F782-400C-9484-53861BBE60AD}" dt="2024-04-21T15:55:56.074" v="54" actId="931"/>
          <ac:picMkLst>
            <pc:docMk/>
            <pc:sldMk cId="2093625819" sldId="335"/>
            <ac:picMk id="5" creationId="{179BD594-958D-AE41-9BC9-55AC4DE3E70B}"/>
          </ac:picMkLst>
        </pc:picChg>
      </pc:sldChg>
      <pc:sldChg chg="addSp delSp modSp">
        <pc:chgData name="Dan Hopkins" userId="167601017ca71407" providerId="LiveId" clId="{31FA9AED-F782-400C-9484-53861BBE60AD}" dt="2024-04-21T15:52:45.591" v="45" actId="931"/>
        <pc:sldMkLst>
          <pc:docMk/>
          <pc:sldMk cId="1552927442" sldId="336"/>
        </pc:sldMkLst>
        <pc:spChg chg="del">
          <ac:chgData name="Dan Hopkins" userId="167601017ca71407" providerId="LiveId" clId="{31FA9AED-F782-400C-9484-53861BBE60AD}" dt="2024-04-21T15:29:15.564" v="0" actId="931"/>
          <ac:spMkLst>
            <pc:docMk/>
            <pc:sldMk cId="1552927442" sldId="336"/>
            <ac:spMk id="3" creationId="{691D71D4-3668-23F0-820B-4E55C05A82C6}"/>
          </ac:spMkLst>
        </pc:spChg>
        <pc:picChg chg="add mod">
          <ac:chgData name="Dan Hopkins" userId="167601017ca71407" providerId="LiveId" clId="{31FA9AED-F782-400C-9484-53861BBE60AD}" dt="2024-04-21T15:46:17.732" v="30" actId="1076"/>
          <ac:picMkLst>
            <pc:docMk/>
            <pc:sldMk cId="1552927442" sldId="336"/>
            <ac:picMk id="6" creationId="{C935E258-094A-9794-85AA-6BC3D75350BD}"/>
          </ac:picMkLst>
        </pc:picChg>
        <pc:picChg chg="add mod">
          <ac:chgData name="Dan Hopkins" userId="167601017ca71407" providerId="LiveId" clId="{31FA9AED-F782-400C-9484-53861BBE60AD}" dt="2024-04-21T15:30:10.149" v="3" actId="931"/>
          <ac:picMkLst>
            <pc:docMk/>
            <pc:sldMk cId="1552927442" sldId="336"/>
            <ac:picMk id="8" creationId="{04E14719-8C01-AAEF-E71B-4B6C9F8C724A}"/>
          </ac:picMkLst>
        </pc:picChg>
        <pc:picChg chg="add mod">
          <ac:chgData name="Dan Hopkins" userId="167601017ca71407" providerId="LiveId" clId="{31FA9AED-F782-400C-9484-53861BBE60AD}" dt="2024-04-21T15:52:45.591" v="45" actId="931"/>
          <ac:picMkLst>
            <pc:docMk/>
            <pc:sldMk cId="1552927442" sldId="336"/>
            <ac:picMk id="42" creationId="{4CF32F49-7857-1D22-E7B6-751606BC1DAE}"/>
          </ac:picMkLst>
        </pc:picChg>
        <pc:picChg chg="add mod">
          <ac:chgData name="Dan Hopkins" userId="167601017ca71407" providerId="LiveId" clId="{31FA9AED-F782-400C-9484-53861BBE60AD}" dt="2024-04-21T15:52:45.591" v="45" actId="931"/>
          <ac:picMkLst>
            <pc:docMk/>
            <pc:sldMk cId="1552927442" sldId="336"/>
            <ac:picMk id="44" creationId="{789CB2FA-C9D0-2627-E206-2401EB0EE408}"/>
          </ac:picMkLst>
        </pc:picChg>
      </pc:sldChg>
      <pc:sldChg chg="modSp modAnim">
        <pc:chgData name="Dan Hopkins" userId="167601017ca71407" providerId="LiveId" clId="{31FA9AED-F782-400C-9484-53861BBE60AD}" dt="2024-04-21T15:57:50.283" v="61" actId="27636"/>
        <pc:sldMkLst>
          <pc:docMk/>
          <pc:sldMk cId="3177814754" sldId="475"/>
        </pc:sldMkLst>
        <pc:spChg chg="mod">
          <ac:chgData name="Dan Hopkins" userId="167601017ca71407" providerId="LiveId" clId="{31FA9AED-F782-400C-9484-53861BBE60AD}" dt="2024-04-21T15:57:50.283" v="61" actId="27636"/>
          <ac:spMkLst>
            <pc:docMk/>
            <pc:sldMk cId="3177814754" sldId="475"/>
            <ac:spMk id="5" creationId="{0F064882-CF09-FA79-805D-2E1231E809DB}"/>
          </ac:spMkLst>
        </pc:spChg>
      </pc:sldChg>
      <pc:sldChg chg="addSp delSp modSp">
        <pc:chgData name="Dan Hopkins" userId="167601017ca71407" providerId="LiveId" clId="{31FA9AED-F782-400C-9484-53861BBE60AD}" dt="2024-04-21T16:08:44.698" v="68" actId="931"/>
        <pc:sldMkLst>
          <pc:docMk/>
          <pc:sldMk cId="1101675152" sldId="477"/>
        </pc:sldMkLst>
        <pc:spChg chg="del">
          <ac:chgData name="Dan Hopkins" userId="167601017ca71407" providerId="LiveId" clId="{31FA9AED-F782-400C-9484-53861BBE60AD}" dt="2024-04-21T16:08:44.698" v="68" actId="931"/>
          <ac:spMkLst>
            <pc:docMk/>
            <pc:sldMk cId="1101675152" sldId="477"/>
            <ac:spMk id="3" creationId="{5CFF11DE-2CD8-AC5A-82B0-EE92DB2E8112}"/>
          </ac:spMkLst>
        </pc:spChg>
        <pc:picChg chg="add mod">
          <ac:chgData name="Dan Hopkins" userId="167601017ca71407" providerId="LiveId" clId="{31FA9AED-F782-400C-9484-53861BBE60AD}" dt="2024-04-21T16:08:44.698" v="68" actId="931"/>
          <ac:picMkLst>
            <pc:docMk/>
            <pc:sldMk cId="1101675152" sldId="477"/>
            <ac:picMk id="5" creationId="{D3120561-BDCE-4960-E52A-986A52A027B7}"/>
          </ac:picMkLst>
        </pc:picChg>
      </pc:sldChg>
      <pc:sldChg chg="addSp delSp modSp">
        <pc:chgData name="Dan Hopkins" userId="167601017ca71407" providerId="LiveId" clId="{31FA9AED-F782-400C-9484-53861BBE60AD}" dt="2024-04-21T16:36:43.473" v="271" actId="962"/>
        <pc:sldMkLst>
          <pc:docMk/>
          <pc:sldMk cId="410144059" sldId="478"/>
        </pc:sldMkLst>
        <pc:spChg chg="del">
          <ac:chgData name="Dan Hopkins" userId="167601017ca71407" providerId="LiveId" clId="{31FA9AED-F782-400C-9484-53861BBE60AD}" dt="2024-04-21T16:09:26.993" v="69" actId="931"/>
          <ac:spMkLst>
            <pc:docMk/>
            <pc:sldMk cId="410144059" sldId="478"/>
            <ac:spMk id="3" creationId="{5CFF11DE-2CD8-AC5A-82B0-EE92DB2E8112}"/>
          </ac:spMkLst>
        </pc:spChg>
        <pc:picChg chg="add mod">
          <ac:chgData name="Dan Hopkins" userId="167601017ca71407" providerId="LiveId" clId="{31FA9AED-F782-400C-9484-53861BBE60AD}" dt="2024-04-21T16:36:43.473" v="271" actId="962"/>
          <ac:picMkLst>
            <pc:docMk/>
            <pc:sldMk cId="410144059" sldId="478"/>
            <ac:picMk id="5" creationId="{DAB8A968-97CE-1545-94FE-59F48D5DE65B}"/>
          </ac:picMkLst>
        </pc:picChg>
      </pc:sldChg>
      <pc:sldChg chg="addSp delSp modSp">
        <pc:chgData name="Dan Hopkins" userId="167601017ca71407" providerId="LiveId" clId="{31FA9AED-F782-400C-9484-53861BBE60AD}" dt="2024-04-21T16:36:19.367" v="185" actId="962"/>
        <pc:sldMkLst>
          <pc:docMk/>
          <pc:sldMk cId="310238658" sldId="479"/>
        </pc:sldMkLst>
        <pc:spChg chg="del">
          <ac:chgData name="Dan Hopkins" userId="167601017ca71407" providerId="LiveId" clId="{31FA9AED-F782-400C-9484-53861BBE60AD}" dt="2024-04-21T16:30:35.770" v="79"/>
          <ac:spMkLst>
            <pc:docMk/>
            <pc:sldMk cId="310238658" sldId="479"/>
            <ac:spMk id="3" creationId="{5CFF11DE-2CD8-AC5A-82B0-EE92DB2E8112}"/>
          </ac:spMkLst>
        </pc:spChg>
        <pc:spChg chg="add del mod">
          <ac:chgData name="Dan Hopkins" userId="167601017ca71407" providerId="LiveId" clId="{31FA9AED-F782-400C-9484-53861BBE60AD}" dt="2024-04-21T16:34:19.340" v="94"/>
          <ac:spMkLst>
            <pc:docMk/>
            <pc:sldMk cId="310238658" sldId="479"/>
            <ac:spMk id="10" creationId="{B5256CBA-8A5E-082E-8E98-DF16A0E150D0}"/>
          </ac:spMkLst>
        </pc:spChg>
        <pc:picChg chg="add del mod">
          <ac:chgData name="Dan Hopkins" userId="167601017ca71407" providerId="LiveId" clId="{31FA9AED-F782-400C-9484-53861BBE60AD}" dt="2024-04-21T16:34:00.148" v="93" actId="478"/>
          <ac:picMkLst>
            <pc:docMk/>
            <pc:sldMk cId="310238658" sldId="479"/>
            <ac:picMk id="5" creationId="{D7B6A297-ECA9-D335-A4C1-65894E44B4F3}"/>
          </ac:picMkLst>
        </pc:picChg>
        <pc:picChg chg="add mod">
          <ac:chgData name="Dan Hopkins" userId="167601017ca71407" providerId="LiveId" clId="{31FA9AED-F782-400C-9484-53861BBE60AD}" dt="2024-04-21T16:30:49.377" v="85"/>
          <ac:picMkLst>
            <pc:docMk/>
            <pc:sldMk cId="310238658" sldId="479"/>
            <ac:picMk id="7" creationId="{2FEE7BDF-2FE1-D677-E22B-F44D4303D25E}"/>
          </ac:picMkLst>
        </pc:picChg>
        <pc:picChg chg="add mod">
          <ac:chgData name="Dan Hopkins" userId="167601017ca71407" providerId="LiveId" clId="{31FA9AED-F782-400C-9484-53861BBE60AD}" dt="2024-04-21T16:31:14.377" v="86"/>
          <ac:picMkLst>
            <pc:docMk/>
            <pc:sldMk cId="310238658" sldId="479"/>
            <ac:picMk id="9" creationId="{3C836EA2-916A-80B6-423B-E5D5F1CA9B93}"/>
          </ac:picMkLst>
        </pc:picChg>
        <pc:picChg chg="add mod">
          <ac:chgData name="Dan Hopkins" userId="167601017ca71407" providerId="LiveId" clId="{31FA9AED-F782-400C-9484-53861BBE60AD}" dt="2024-04-21T16:36:19.367" v="185" actId="962"/>
          <ac:picMkLst>
            <pc:docMk/>
            <pc:sldMk cId="310238658" sldId="479"/>
            <ac:picMk id="12" creationId="{586964C1-0A43-FB85-17AC-54BF9FF1DFE8}"/>
          </ac:picMkLst>
        </pc:picChg>
        <pc:picChg chg="add mod">
          <ac:chgData name="Dan Hopkins" userId="167601017ca71407" providerId="LiveId" clId="{31FA9AED-F782-400C-9484-53861BBE60AD}" dt="2024-04-21T16:34:25.210" v="98"/>
          <ac:picMkLst>
            <pc:docMk/>
            <pc:sldMk cId="310238658" sldId="479"/>
            <ac:picMk id="14" creationId="{ADDA6EDD-C791-8D1E-FD73-77AA49486B14}"/>
          </ac:picMkLst>
        </pc:picChg>
      </pc:sldChg>
      <pc:sldChg chg="addSp delSp modSp">
        <pc:chgData name="Dan Hopkins" userId="167601017ca71407" providerId="LiveId" clId="{31FA9AED-F782-400C-9484-53861BBE60AD}" dt="2024-04-21T16:36:30.951" v="217" actId="962"/>
        <pc:sldMkLst>
          <pc:docMk/>
          <pc:sldMk cId="295007648" sldId="480"/>
        </pc:sldMkLst>
        <pc:spChg chg="add del">
          <ac:chgData name="Dan Hopkins" userId="167601017ca71407" providerId="LiveId" clId="{31FA9AED-F782-400C-9484-53861BBE60AD}" dt="2024-04-21T16:11:14.924" v="72"/>
          <ac:spMkLst>
            <pc:docMk/>
            <pc:sldMk cId="295007648" sldId="480"/>
            <ac:spMk id="3" creationId="{5CFF11DE-2CD8-AC5A-82B0-EE92DB2E8112}"/>
          </ac:spMkLst>
        </pc:spChg>
        <pc:spChg chg="add del mod">
          <ac:chgData name="Dan Hopkins" userId="167601017ca71407" providerId="LiveId" clId="{31FA9AED-F782-400C-9484-53861BBE60AD}" dt="2024-04-21T16:13:23.165" v="74"/>
          <ac:spMkLst>
            <pc:docMk/>
            <pc:sldMk cId="295007648" sldId="480"/>
            <ac:spMk id="6" creationId="{89E8292C-CA59-C714-3CF9-E912CD07188A}"/>
          </ac:spMkLst>
        </pc:spChg>
        <pc:picChg chg="add mod">
          <ac:chgData name="Dan Hopkins" userId="167601017ca71407" providerId="LiveId" clId="{31FA9AED-F782-400C-9484-53861BBE60AD}" dt="2024-04-21T16:09:54.747" v="71"/>
          <ac:picMkLst>
            <pc:docMk/>
            <pc:sldMk cId="295007648" sldId="480"/>
            <ac:picMk id="5" creationId="{00AB2A8B-3462-94F4-8143-5EB05AC90C98}"/>
          </ac:picMkLst>
        </pc:picChg>
        <pc:picChg chg="add mod">
          <ac:chgData name="Dan Hopkins" userId="167601017ca71407" providerId="LiveId" clId="{31FA9AED-F782-400C-9484-53861BBE60AD}" dt="2024-04-21T16:36:30.951" v="217" actId="962"/>
          <ac:picMkLst>
            <pc:docMk/>
            <pc:sldMk cId="295007648" sldId="480"/>
            <ac:picMk id="8" creationId="{D6BD1C64-2538-8B98-919C-1B733900E0C0}"/>
          </ac:picMkLst>
        </pc:picChg>
        <pc:picChg chg="add del mod">
          <ac:chgData name="Dan Hopkins" userId="167601017ca71407" providerId="LiveId" clId="{31FA9AED-F782-400C-9484-53861BBE60AD}" dt="2024-04-21T16:12:18.479" v="73" actId="478"/>
          <ac:picMkLst>
            <pc:docMk/>
            <pc:sldMk cId="295007648" sldId="480"/>
            <ac:picMk id="1026" creationId="{317D8F64-C70D-F1D6-B2AC-DC1C062B7618}"/>
          </ac:picMkLst>
        </pc:picChg>
      </pc:sldChg>
      <pc:sldChg chg="addSp delSp modSp">
        <pc:chgData name="Dan Hopkins" userId="167601017ca71407" providerId="LiveId" clId="{31FA9AED-F782-400C-9484-53861BBE60AD}" dt="2024-04-21T15:54:57.317" v="53" actId="1076"/>
        <pc:sldMkLst>
          <pc:docMk/>
          <pc:sldMk cId="3736704406" sldId="484"/>
        </pc:sldMkLst>
        <pc:spChg chg="add del mod">
          <ac:chgData name="Dan Hopkins" userId="167601017ca71407" providerId="LiveId" clId="{31FA9AED-F782-400C-9484-53861BBE60AD}" dt="2024-04-21T15:53:24.753" v="47" actId="931"/>
          <ac:spMkLst>
            <pc:docMk/>
            <pc:sldMk cId="3736704406" sldId="484"/>
            <ac:spMk id="3" creationId="{087B0D8B-0F0D-7B54-6CFE-D77B092E60DE}"/>
          </ac:spMkLst>
        </pc:spChg>
        <pc:picChg chg="add mod">
          <ac:chgData name="Dan Hopkins" userId="167601017ca71407" providerId="LiveId" clId="{31FA9AED-F782-400C-9484-53861BBE60AD}" dt="2024-04-21T15:54:57.317" v="53" actId="1076"/>
          <ac:picMkLst>
            <pc:docMk/>
            <pc:sldMk cId="3736704406" sldId="484"/>
            <ac:picMk id="5" creationId="{A53F61AD-8EC3-F960-E609-F0EFC3EF3F5E}"/>
          </ac:picMkLst>
        </pc:picChg>
        <pc:picChg chg="del">
          <ac:chgData name="Dan Hopkins" userId="167601017ca71407" providerId="LiveId" clId="{31FA9AED-F782-400C-9484-53861BBE60AD}" dt="2024-04-21T15:53:11.360" v="46" actId="478"/>
          <ac:picMkLst>
            <pc:docMk/>
            <pc:sldMk cId="3736704406" sldId="484"/>
            <ac:picMk id="6" creationId="{C935E258-094A-9794-85AA-6BC3D75350BD}"/>
          </ac:picMkLst>
        </pc:picChg>
        <pc:picChg chg="add mod">
          <ac:chgData name="Dan Hopkins" userId="167601017ca71407" providerId="LiveId" clId="{31FA9AED-F782-400C-9484-53861BBE60AD}" dt="2024-04-21T15:53:54.649" v="50" actId="931"/>
          <ac:picMkLst>
            <pc:docMk/>
            <pc:sldMk cId="3736704406" sldId="484"/>
            <ac:picMk id="9" creationId="{EDDEB3A5-3B20-332C-7DA0-231D05BE881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F90A91-9791-654A-8E51-735433B74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3" name="Date Placeholder 2">
            <a:extLst>
              <a:ext uri="{FF2B5EF4-FFF2-40B4-BE49-F238E27FC236}">
                <a16:creationId xmlns:a16="http://schemas.microsoft.com/office/drawing/2014/main" id="{FCF42D9B-B9DC-9845-AF04-BC2ABCA366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3C45732-027E-E946-891D-0DB3EA26E793}" type="datetimeFigureOut">
              <a:rPr lang="en-US">
                <a:latin typeface="Poppins" panose="00000500000000000000" pitchFamily="50" charset="0"/>
              </a:rPr>
              <a:pPr>
                <a:defRPr/>
              </a:pPr>
              <a:t>4/23/2024</a:t>
            </a:fld>
            <a:endParaRPr lang="en-US" dirty="0">
              <a:latin typeface="Poppins" panose="00000500000000000000" pitchFamily="50" charset="0"/>
            </a:endParaRPr>
          </a:p>
        </p:txBody>
      </p:sp>
      <p:sp>
        <p:nvSpPr>
          <p:cNvPr id="4" name="Footer Placeholder 3">
            <a:extLst>
              <a:ext uri="{FF2B5EF4-FFF2-40B4-BE49-F238E27FC236}">
                <a16:creationId xmlns:a16="http://schemas.microsoft.com/office/drawing/2014/main" id="{C4276491-42F3-9048-B75C-4BA94BDB23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5" name="Slide Number Placeholder 4">
            <a:extLst>
              <a:ext uri="{FF2B5EF4-FFF2-40B4-BE49-F238E27FC236}">
                <a16:creationId xmlns:a16="http://schemas.microsoft.com/office/drawing/2014/main" id="{C303CD4B-8871-7847-B9B3-D4741CDDA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BF7F851-4AA9-B14F-82F5-0E0907CCC0F9}" type="slidenum">
              <a:rPr lang="en-US">
                <a:latin typeface="Poppins" panose="00000500000000000000" pitchFamily="50" charset="0"/>
              </a:rPr>
              <a:pPr>
                <a:defRPr/>
              </a:pPr>
              <a:t>‹#›</a:t>
            </a:fld>
            <a:endParaRPr lang="en-US" dirty="0">
              <a:latin typeface="Poppins" panose="00000500000000000000" pitchFamily="5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2D687-C5A4-2542-B069-D52165F4C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3" name="Date Placeholder 2">
            <a:extLst>
              <a:ext uri="{FF2B5EF4-FFF2-40B4-BE49-F238E27FC236}">
                <a16:creationId xmlns:a16="http://schemas.microsoft.com/office/drawing/2014/main" id="{6C1D46EC-9623-1D49-9438-75874FB8D58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Poppins" panose="00000500000000000000" pitchFamily="50" charset="0"/>
              </a:defRPr>
            </a:lvl1pPr>
          </a:lstStyle>
          <a:p>
            <a:pPr>
              <a:defRPr/>
            </a:pPr>
            <a:fld id="{1433CE0F-EB94-BE4B-8AA9-3216494D9D91}" type="datetimeFigureOut">
              <a:rPr lang="en-US" smtClean="0"/>
              <a:pPr>
                <a:defRPr/>
              </a:pPr>
              <a:t>4/23/2024</a:t>
            </a:fld>
            <a:endParaRPr lang="en-US" dirty="0"/>
          </a:p>
        </p:txBody>
      </p:sp>
      <p:sp>
        <p:nvSpPr>
          <p:cNvPr id="4" name="Slide Image Placeholder 3">
            <a:extLst>
              <a:ext uri="{FF2B5EF4-FFF2-40B4-BE49-F238E27FC236}">
                <a16:creationId xmlns:a16="http://schemas.microsoft.com/office/drawing/2014/main" id="{D697AE68-19D5-9748-942B-B3AD1D19D5E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665B907-B20A-C946-AD7A-46C998A7606C}"/>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6" name="Footer Placeholder 5">
            <a:extLst>
              <a:ext uri="{FF2B5EF4-FFF2-40B4-BE49-F238E27FC236}">
                <a16:creationId xmlns:a16="http://schemas.microsoft.com/office/drawing/2014/main" id="{BBCC0AF4-6E43-564A-9EC0-9BA6FBF836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7" name="Slide Number Placeholder 6">
            <a:extLst>
              <a:ext uri="{FF2B5EF4-FFF2-40B4-BE49-F238E27FC236}">
                <a16:creationId xmlns:a16="http://schemas.microsoft.com/office/drawing/2014/main" id="{239E7B71-41AB-DF4C-93D9-3C68EF6D622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Poppins" panose="00000500000000000000" pitchFamily="50" charset="0"/>
              </a:defRPr>
            </a:lvl1pPr>
          </a:lstStyle>
          <a:p>
            <a:pPr>
              <a:defRPr/>
            </a:pPr>
            <a:fld id="{AE10DB62-8057-3C4B-833B-040096D16D58}"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Poppins" panose="00000500000000000000" pitchFamily="50" charset="0"/>
        <a:ea typeface="+mn-ea"/>
        <a:cs typeface="+mn-cs"/>
      </a:defRPr>
    </a:lvl1pPr>
    <a:lvl2pPr marL="457200" algn="l" rtl="0" fontAlgn="base">
      <a:spcBef>
        <a:spcPct val="30000"/>
      </a:spcBef>
      <a:spcAft>
        <a:spcPct val="0"/>
      </a:spcAft>
      <a:defRPr sz="1200" kern="1200">
        <a:solidFill>
          <a:schemeClr val="tx1"/>
        </a:solidFill>
        <a:latin typeface="Poppins" panose="00000500000000000000" pitchFamily="50" charset="0"/>
        <a:ea typeface="+mn-ea"/>
        <a:cs typeface="+mn-cs"/>
      </a:defRPr>
    </a:lvl2pPr>
    <a:lvl3pPr marL="914400" algn="l" rtl="0" fontAlgn="base">
      <a:spcBef>
        <a:spcPct val="30000"/>
      </a:spcBef>
      <a:spcAft>
        <a:spcPct val="0"/>
      </a:spcAft>
      <a:defRPr sz="1200" kern="1200">
        <a:solidFill>
          <a:schemeClr val="tx1"/>
        </a:solidFill>
        <a:latin typeface="Poppins" panose="00000500000000000000" pitchFamily="50" charset="0"/>
        <a:ea typeface="+mn-ea"/>
        <a:cs typeface="+mn-cs"/>
      </a:defRPr>
    </a:lvl3pPr>
    <a:lvl4pPr marL="1371600" algn="l" rtl="0" fontAlgn="base">
      <a:spcBef>
        <a:spcPct val="30000"/>
      </a:spcBef>
      <a:spcAft>
        <a:spcPct val="0"/>
      </a:spcAft>
      <a:defRPr sz="1200" kern="1200">
        <a:solidFill>
          <a:schemeClr val="tx1"/>
        </a:solidFill>
        <a:latin typeface="Poppins" panose="00000500000000000000" pitchFamily="50" charset="0"/>
        <a:ea typeface="+mn-ea"/>
        <a:cs typeface="+mn-cs"/>
      </a:defRPr>
    </a:lvl4pPr>
    <a:lvl5pPr marL="1828800" algn="l" rtl="0" fontAlgn="base">
      <a:spcBef>
        <a:spcPct val="30000"/>
      </a:spcBef>
      <a:spcAft>
        <a:spcPct val="0"/>
      </a:spcAft>
      <a:defRPr sz="1200" kern="1200">
        <a:solidFill>
          <a:schemeClr val="tx1"/>
        </a:solidFill>
        <a:latin typeface="Poppin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a:t>
            </a:fld>
            <a:endParaRPr lang="en-US" dirty="0"/>
          </a:p>
        </p:txBody>
      </p:sp>
    </p:spTree>
    <p:extLst>
      <p:ext uri="{BB962C8B-B14F-4D97-AF65-F5344CB8AC3E}">
        <p14:creationId xmlns:p14="http://schemas.microsoft.com/office/powerpoint/2010/main" val="74039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10</a:t>
            </a:fld>
            <a:endParaRPr lang="en-US" dirty="0"/>
          </a:p>
        </p:txBody>
      </p:sp>
    </p:spTree>
    <p:extLst>
      <p:ext uri="{BB962C8B-B14F-4D97-AF65-F5344CB8AC3E}">
        <p14:creationId xmlns:p14="http://schemas.microsoft.com/office/powerpoint/2010/main" val="278225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11</a:t>
            </a:fld>
            <a:endParaRPr lang="en-US"/>
          </a:p>
        </p:txBody>
      </p:sp>
    </p:spTree>
    <p:extLst>
      <p:ext uri="{BB962C8B-B14F-4D97-AF65-F5344CB8AC3E}">
        <p14:creationId xmlns:p14="http://schemas.microsoft.com/office/powerpoint/2010/main" val="168227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Traditional TTS uses rule-based or statistical techniques, dependent on pre-defined linguistic and acoustic models, with a two step process:</a:t>
            </a:r>
          </a:p>
          <a:p>
            <a:endParaRPr lang="en-GB"/>
          </a:p>
          <a:p>
            <a:r>
              <a:rPr lang="en-GB"/>
              <a:t>1. Linguistic analysis</a:t>
            </a:r>
          </a:p>
          <a:p>
            <a:r>
              <a:rPr lang="en-GB"/>
              <a:t>2. Acoustic production</a:t>
            </a:r>
          </a:p>
          <a:p>
            <a:endParaRPr lang="en-GB"/>
          </a:p>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12</a:t>
            </a:fld>
            <a:endParaRPr lang="en-US"/>
          </a:p>
        </p:txBody>
      </p:sp>
    </p:spTree>
    <p:extLst>
      <p:ext uri="{BB962C8B-B14F-4D97-AF65-F5344CB8AC3E}">
        <p14:creationId xmlns:p14="http://schemas.microsoft.com/office/powerpoint/2010/main" val="145835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Neural (NTTS) uses a single end-to-end process that's trained on vast amounts of speech data.</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13</a:t>
            </a:fld>
            <a:endParaRPr lang="en-US"/>
          </a:p>
        </p:txBody>
      </p:sp>
    </p:spTree>
    <p:extLst>
      <p:ext uri="{BB962C8B-B14F-4D97-AF65-F5344CB8AC3E}">
        <p14:creationId xmlns:p14="http://schemas.microsoft.com/office/powerpoint/2010/main" val="3061366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14</a:t>
            </a:fld>
            <a:endParaRPr lang="en-US"/>
          </a:p>
        </p:txBody>
      </p:sp>
    </p:spTree>
    <p:extLst>
      <p:ext uri="{BB962C8B-B14F-4D97-AF65-F5344CB8AC3E}">
        <p14:creationId xmlns:p14="http://schemas.microsoft.com/office/powerpoint/2010/main" val="203159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16</a:t>
            </a:fld>
            <a:endParaRPr lang="en-US" dirty="0"/>
          </a:p>
        </p:txBody>
      </p:sp>
    </p:spTree>
    <p:extLst>
      <p:ext uri="{BB962C8B-B14F-4D97-AF65-F5344CB8AC3E}">
        <p14:creationId xmlns:p14="http://schemas.microsoft.com/office/powerpoint/2010/main" val="1263103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17</a:t>
            </a:fld>
            <a:endParaRPr lang="en-US" dirty="0"/>
          </a:p>
        </p:txBody>
      </p:sp>
    </p:spTree>
    <p:extLst>
      <p:ext uri="{BB962C8B-B14F-4D97-AF65-F5344CB8AC3E}">
        <p14:creationId xmlns:p14="http://schemas.microsoft.com/office/powerpoint/2010/main" val="305984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18</a:t>
            </a:fld>
            <a:endParaRPr lang="en-US" dirty="0"/>
          </a:p>
        </p:txBody>
      </p:sp>
    </p:spTree>
    <p:extLst>
      <p:ext uri="{BB962C8B-B14F-4D97-AF65-F5344CB8AC3E}">
        <p14:creationId xmlns:p14="http://schemas.microsoft.com/office/powerpoint/2010/main" val="238684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19</a:t>
            </a:fld>
            <a:endParaRPr lang="en-US" dirty="0"/>
          </a:p>
        </p:txBody>
      </p:sp>
    </p:spTree>
    <p:extLst>
      <p:ext uri="{BB962C8B-B14F-4D97-AF65-F5344CB8AC3E}">
        <p14:creationId xmlns:p14="http://schemas.microsoft.com/office/powerpoint/2010/main" val="825335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20</a:t>
            </a:fld>
            <a:endParaRPr lang="en-US" dirty="0"/>
          </a:p>
        </p:txBody>
      </p:sp>
    </p:spTree>
    <p:extLst>
      <p:ext uri="{BB962C8B-B14F-4D97-AF65-F5344CB8AC3E}">
        <p14:creationId xmlns:p14="http://schemas.microsoft.com/office/powerpoint/2010/main" val="39065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a:t>
            </a:fld>
            <a:endParaRPr lang="en-US" dirty="0"/>
          </a:p>
        </p:txBody>
      </p:sp>
    </p:spTree>
    <p:extLst>
      <p:ext uri="{BB962C8B-B14F-4D97-AF65-F5344CB8AC3E}">
        <p14:creationId xmlns:p14="http://schemas.microsoft.com/office/powerpoint/2010/main" val="71721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21</a:t>
            </a:fld>
            <a:endParaRPr lang="en-US" dirty="0"/>
          </a:p>
        </p:txBody>
      </p:sp>
    </p:spTree>
    <p:extLst>
      <p:ext uri="{BB962C8B-B14F-4D97-AF65-F5344CB8AC3E}">
        <p14:creationId xmlns:p14="http://schemas.microsoft.com/office/powerpoint/2010/main" val="303408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22</a:t>
            </a:fld>
            <a:endParaRPr lang="en-US" dirty="0"/>
          </a:p>
        </p:txBody>
      </p:sp>
    </p:spTree>
    <p:extLst>
      <p:ext uri="{BB962C8B-B14F-4D97-AF65-F5344CB8AC3E}">
        <p14:creationId xmlns:p14="http://schemas.microsoft.com/office/powerpoint/2010/main" val="513005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23</a:t>
            </a:fld>
            <a:endParaRPr lang="en-US" dirty="0"/>
          </a:p>
        </p:txBody>
      </p:sp>
    </p:spTree>
    <p:extLst>
      <p:ext uri="{BB962C8B-B14F-4D97-AF65-F5344CB8AC3E}">
        <p14:creationId xmlns:p14="http://schemas.microsoft.com/office/powerpoint/2010/main" val="314159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a:t>
            </a:fld>
            <a:endParaRPr lang="en-US" dirty="0"/>
          </a:p>
        </p:txBody>
      </p:sp>
    </p:spTree>
    <p:extLst>
      <p:ext uri="{BB962C8B-B14F-4D97-AF65-F5344CB8AC3E}">
        <p14:creationId xmlns:p14="http://schemas.microsoft.com/office/powerpoint/2010/main" val="405700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a:t>
            </a:fld>
            <a:endParaRPr lang="en-US" dirty="0"/>
          </a:p>
        </p:txBody>
      </p:sp>
    </p:spTree>
    <p:extLst>
      <p:ext uri="{BB962C8B-B14F-4D97-AF65-F5344CB8AC3E}">
        <p14:creationId xmlns:p14="http://schemas.microsoft.com/office/powerpoint/2010/main" val="63316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5</a:t>
            </a:fld>
            <a:endParaRPr lang="en-US" dirty="0"/>
          </a:p>
        </p:txBody>
      </p:sp>
    </p:spTree>
    <p:extLst>
      <p:ext uri="{BB962C8B-B14F-4D97-AF65-F5344CB8AC3E}">
        <p14:creationId xmlns:p14="http://schemas.microsoft.com/office/powerpoint/2010/main" val="307433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6</a:t>
            </a:fld>
            <a:endParaRPr lang="en-US" dirty="0"/>
          </a:p>
        </p:txBody>
      </p:sp>
    </p:spTree>
    <p:extLst>
      <p:ext uri="{BB962C8B-B14F-4D97-AF65-F5344CB8AC3E}">
        <p14:creationId xmlns:p14="http://schemas.microsoft.com/office/powerpoint/2010/main" val="142842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7</a:t>
            </a:fld>
            <a:endParaRPr lang="en-US" dirty="0"/>
          </a:p>
        </p:txBody>
      </p:sp>
    </p:spTree>
    <p:extLst>
      <p:ext uri="{BB962C8B-B14F-4D97-AF65-F5344CB8AC3E}">
        <p14:creationId xmlns:p14="http://schemas.microsoft.com/office/powerpoint/2010/main" val="126406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8</a:t>
            </a:fld>
            <a:endParaRPr lang="en-US"/>
          </a:p>
        </p:txBody>
      </p:sp>
    </p:spTree>
    <p:extLst>
      <p:ext uri="{BB962C8B-B14F-4D97-AF65-F5344CB8AC3E}">
        <p14:creationId xmlns:p14="http://schemas.microsoft.com/office/powerpoint/2010/main" val="19395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9</a:t>
            </a:fld>
            <a:endParaRPr lang="en-US" dirty="0"/>
          </a:p>
        </p:txBody>
      </p:sp>
    </p:spTree>
    <p:extLst>
      <p:ext uri="{BB962C8B-B14F-4D97-AF65-F5344CB8AC3E}">
        <p14:creationId xmlns:p14="http://schemas.microsoft.com/office/powerpoint/2010/main" val="261571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light">
    <p:bg>
      <p:bgPr>
        <a:solidFill>
          <a:srgbClr val="F6F5F4"/>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DA3BB9F2-7C35-8C4D-81EA-955542EDEE52}"/>
              </a:ext>
            </a:extLst>
          </p:cNvPr>
          <p:cNvPicPr>
            <a:picLocks noChangeAspect="1"/>
          </p:cNvPicPr>
          <p:nvPr/>
        </p:nvPicPr>
        <p:blipFill rotWithShape="1">
          <a:blip r:embed="rId2"/>
          <a:srcRect l="217" t="20679" r="217" b="12962"/>
          <a:stretch/>
        </p:blipFill>
        <p:spPr>
          <a:xfrm>
            <a:off x="625475" y="0"/>
            <a:ext cx="10304463" cy="6840538"/>
          </a:xfrm>
          <a:prstGeom prst="rect">
            <a:avLst/>
          </a:prstGeom>
        </p:spPr>
      </p:pic>
      <p:pic>
        <p:nvPicPr>
          <p:cNvPr id="5" name="Logo" descr="TetraLogical">
            <a:extLst>
              <a:ext uri="{FF2B5EF4-FFF2-40B4-BE49-F238E27FC236}">
                <a16:creationId xmlns:a16="http://schemas.microsoft.com/office/drawing/2014/main" id="{B86D2C21-EB20-164F-BCD1-B7108737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65113"/>
            <a:ext cx="21034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rIns="90000">
            <a:noAutofit/>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443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ase study - light purple">
    <p:bg>
      <p:bgPr>
        <a:solidFill>
          <a:schemeClr val="accent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9C3BE16-89E8-DF4B-9759-87ABD185F2CC}"/>
              </a:ext>
            </a:extLst>
          </p:cNvPr>
          <p:cNvPicPr>
            <a:picLocks noChangeAspect="1"/>
          </p:cNvPicPr>
          <p:nvPr/>
        </p:nvPicPr>
        <p:blipFill>
          <a:blip r:embed="rId2"/>
          <a:stretch>
            <a:fillRect/>
          </a:stretch>
        </p:blipFill>
        <p:spPr>
          <a:xfrm>
            <a:off x="617538" y="0"/>
            <a:ext cx="484187"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4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 footer caption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buNone/>
              <a:defRPr>
                <a:solidFill>
                  <a:schemeClr val="tx1"/>
                </a:solidFill>
                <a:latin typeface="Cousine" panose="02070409020205020404" pitchFamily="49" charset="0"/>
              </a:defRPr>
            </a:lvl1pPr>
            <a:lvl2pPr marL="457200" indent="0">
              <a:buNone/>
              <a:defRPr>
                <a:solidFill>
                  <a:schemeClr val="tx1"/>
                </a:solidFill>
                <a:latin typeface="Cousine" panose="02070409020205020404" pitchFamily="49" charset="0"/>
              </a:defRPr>
            </a:lvl2pPr>
            <a:lvl3pPr marL="914400" indent="0">
              <a:buNone/>
              <a:defRPr>
                <a:solidFill>
                  <a:schemeClr val="tx1"/>
                </a:solidFill>
                <a:latin typeface="Cousine" panose="02070409020205020404" pitchFamily="49" charset="0"/>
              </a:defRPr>
            </a:lvl3pPr>
            <a:lvl4pPr marL="1371600" indent="0">
              <a:buNone/>
              <a:defRPr>
                <a:solidFill>
                  <a:schemeClr val="tx1"/>
                </a:solidFill>
                <a:latin typeface="Cousine" panose="02070409020205020404" pitchFamily="49" charset="0"/>
              </a:defRPr>
            </a:lvl4pPr>
            <a:lvl5pPr marL="1828800" indent="0">
              <a:buNone/>
              <a:defRPr>
                <a:solidFill>
                  <a:schemeClr val="tx1"/>
                </a:solidFill>
                <a:latin typeface="Cousine" panose="020704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65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 caption right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2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xercise-Code - footer caption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57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xercise - Code - caption right -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8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09BCF0AD-D883-7642-BFF6-E2C14ECBD139}"/>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73250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dark purple">
    <p:bg>
      <p:bgPr>
        <a:solidFill>
          <a:schemeClr val="tx1"/>
        </a:solidFill>
        <a:effectLst/>
      </p:bgPr>
    </p:bg>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B3B18E3E-8038-2A4E-A5CE-71422550168C}"/>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12822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855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ing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33BCA11A-2978-5A4C-A711-975BCAE5B2E4}"/>
              </a:ext>
            </a:extLst>
          </p:cNvPr>
          <p:cNvSpPr>
            <a:spLocks noGrp="1"/>
          </p:cNvSpPr>
          <p:nvPr>
            <p:ph idx="14"/>
          </p:nvPr>
        </p:nvSpPr>
        <p:spPr>
          <a:xfrm>
            <a:off x="1439998" y="2177968"/>
            <a:ext cx="7019999" cy="588381"/>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p:txBody>
      </p:sp>
    </p:spTree>
    <p:extLst>
      <p:ext uri="{BB962C8B-B14F-4D97-AF65-F5344CB8AC3E}">
        <p14:creationId xmlns:p14="http://schemas.microsoft.com/office/powerpoint/2010/main" val="111317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xercise - 2 colum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E738F343-3E25-0643-9755-C1458EE60476}"/>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a:noFill/>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45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name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6" name="Date Placeholder 3">
            <a:extLst>
              <a:ext uri="{FF2B5EF4-FFF2-40B4-BE49-F238E27FC236}">
                <a16:creationId xmlns:a16="http://schemas.microsoft.com/office/drawing/2014/main" id="{2624BA8C-AC73-1848-AE64-01F02E4D825B}"/>
              </a:ext>
            </a:extLst>
          </p:cNvPr>
          <p:cNvSpPr txBox="1">
            <a:spLocks/>
          </p:cNvSpPr>
          <p:nvPr/>
        </p:nvSpPr>
        <p:spPr>
          <a:xfrm>
            <a:off x="365125" y="636746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dirty="0">
                <a:solidFill>
                  <a:srgbClr val="FFFFFF"/>
                </a:solidFill>
                <a:latin typeface="Poppins" pitchFamily="2" charset="77"/>
                <a:cs typeface="Poppins" pitchFamily="2" charset="77"/>
              </a:rPr>
              <a:t>©TetraLogical</a:t>
            </a:r>
          </a:p>
        </p:txBody>
      </p:sp>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6176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 image - no caption">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0" y="0"/>
            <a:ext cx="12191999" cy="685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1440000" y="681037"/>
            <a:ext cx="7020000" cy="1008126"/>
          </a:xfrm>
          <a:noFill/>
        </p:spPr>
        <p:txBody>
          <a:bodyPr lIns="0" tIns="0" rIns="0" bIns="0" anchor="t">
            <a:noAutofit/>
          </a:bodyPr>
          <a:lstStyle>
            <a:lvl1pPr>
              <a:defRPr sz="4000" b="1" i="0" baseline="0">
                <a:solidFill>
                  <a:srgbClr val="420065"/>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8387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r video - footer caption -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451E1BEC-9984-BF40-BE2B-C1E0B24D0D16}"/>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chemeClr val="bg1"/>
          </a:solidFill>
        </p:spPr>
        <p:txBody>
          <a:bodyPr lIns="180000" tIns="180000" rIns="180000" bIns="180000">
            <a:spAutoFit/>
          </a:bodyPr>
          <a:lstStyle>
            <a:lvl1pPr>
              <a:defRPr sz="2200" b="0" i="0" baseline="0">
                <a:solidFill>
                  <a:schemeClr val="tx1"/>
                </a:solidFill>
                <a:latin typeface="Poppins" pitchFamily="2" charset="77"/>
                <a:cs typeface="Poppins" pitchFamily="2" charset="77"/>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3F48BB6-169F-9141-8B1A-62782F65C327}"/>
              </a:ext>
            </a:extLst>
          </p:cNvPr>
          <p:cNvSpPr/>
          <p:nvPr userDrawn="1"/>
        </p:nvSpPr>
        <p:spPr>
          <a:xfrm>
            <a:off x="0" y="0"/>
            <a:ext cx="12192000" cy="61813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68627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r video - footer caption - red">
    <p:bg>
      <p:bgPr>
        <a:solidFill>
          <a:schemeClr val="accent2"/>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D1B07AEF-B9A5-984D-A7C1-3674CD2D1091}"/>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rgbClr val="FF1958"/>
          </a:solidFill>
        </p:spPr>
        <p:txBody>
          <a:bodyPr lIns="180000" tIns="180000" rIns="180000" bIns="180000">
            <a:sp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77A23D1-BD4B-7A4A-A0C6-5A1566C99736}"/>
              </a:ext>
            </a:extLst>
          </p:cNvPr>
          <p:cNvSpPr/>
          <p:nvPr userDrawn="1"/>
        </p:nvSpPr>
        <p:spPr>
          <a:xfrm>
            <a:off x="0" y="0"/>
            <a:ext cx="12192000" cy="6181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9383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and pink">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11576"/>
            <a:ext cx="12192000" cy="6118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23111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1751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image or video - footer caption - light purple">
    <p:bg>
      <p:bgPr>
        <a:solidFill>
          <a:schemeClr val="accent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accent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2623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quare image right - light">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0E2F3E1F-FD79-894B-B98B-FDDD283D5731}"/>
              </a:ext>
            </a:extLst>
          </p:cNvPr>
          <p:cNvSpPr txBox="1">
            <a:spLocks noChangeArrowheads="1"/>
          </p:cNvSpPr>
          <p:nvPr/>
        </p:nvSpPr>
        <p:spPr bwMode="auto">
          <a:xfrm>
            <a:off x="2717800" y="-547688"/>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50" charset="0"/>
              </a:defRPr>
            </a:lvl1pPr>
            <a:lvl2pPr marL="742950" indent="-285750">
              <a:defRPr>
                <a:solidFill>
                  <a:schemeClr val="tx1"/>
                </a:solidFill>
                <a:latin typeface="Poppins" panose="00000500000000000000" pitchFamily="50" charset="0"/>
              </a:defRPr>
            </a:lvl2pPr>
            <a:lvl3pPr marL="1143000" indent="-228600">
              <a:defRPr>
                <a:solidFill>
                  <a:schemeClr val="tx1"/>
                </a:solidFill>
                <a:latin typeface="Poppins" panose="00000500000000000000" pitchFamily="50" charset="0"/>
              </a:defRPr>
            </a:lvl3pPr>
            <a:lvl4pPr marL="1600200" indent="-228600">
              <a:defRPr>
                <a:solidFill>
                  <a:schemeClr val="tx1"/>
                </a:solidFill>
                <a:latin typeface="Poppins" panose="00000500000000000000" pitchFamily="50" charset="0"/>
              </a:defRPr>
            </a:lvl4pPr>
            <a:lvl5pPr marL="2057400" indent="-228600">
              <a:defRPr>
                <a:solidFill>
                  <a:schemeClr val="tx1"/>
                </a:solidFill>
                <a:latin typeface="Poppins" panose="00000500000000000000" pitchFamily="50" charset="0"/>
              </a:defRPr>
            </a:lvl5pPr>
            <a:lvl6pPr marL="2514600" indent="-228600" fontAlgn="base">
              <a:spcBef>
                <a:spcPct val="0"/>
              </a:spcBef>
              <a:spcAft>
                <a:spcPct val="0"/>
              </a:spcAft>
              <a:defRPr>
                <a:solidFill>
                  <a:schemeClr val="tx1"/>
                </a:solidFill>
                <a:latin typeface="Poppins" panose="00000500000000000000" pitchFamily="50" charset="0"/>
              </a:defRPr>
            </a:lvl6pPr>
            <a:lvl7pPr marL="2971800" indent="-228600" fontAlgn="base">
              <a:spcBef>
                <a:spcPct val="0"/>
              </a:spcBef>
              <a:spcAft>
                <a:spcPct val="0"/>
              </a:spcAft>
              <a:defRPr>
                <a:solidFill>
                  <a:schemeClr val="tx1"/>
                </a:solidFill>
                <a:latin typeface="Poppins" panose="00000500000000000000" pitchFamily="50" charset="0"/>
              </a:defRPr>
            </a:lvl7pPr>
            <a:lvl8pPr marL="3429000" indent="-228600" fontAlgn="base">
              <a:spcBef>
                <a:spcPct val="0"/>
              </a:spcBef>
              <a:spcAft>
                <a:spcPct val="0"/>
              </a:spcAft>
              <a:defRPr>
                <a:solidFill>
                  <a:schemeClr val="tx1"/>
                </a:solidFill>
                <a:latin typeface="Poppins" panose="00000500000000000000" pitchFamily="50" charset="0"/>
              </a:defRPr>
            </a:lvl8pPr>
            <a:lvl9pPr marL="3886200" indent="-228600" fontAlgn="base">
              <a:spcBef>
                <a:spcPct val="0"/>
              </a:spcBef>
              <a:spcAft>
                <a:spcPct val="0"/>
              </a:spcAft>
              <a:defRPr>
                <a:solidFill>
                  <a:schemeClr val="tx1"/>
                </a:solidFill>
                <a:latin typeface="Poppins" panose="00000500000000000000" pitchFamily="50" charset="0"/>
              </a:defRPr>
            </a:lvl9pPr>
          </a:lstStyle>
          <a:p>
            <a:pPr eaLnBrk="1" hangingPunct="1"/>
            <a:r>
              <a:rPr lang="en-GB" altLang="en-US" dirty="0">
                <a:latin typeface="Cousine" panose="02070409020205020404" pitchFamily="49" charset="0"/>
              </a:rPr>
              <a:t> </a:t>
            </a:r>
          </a:p>
        </p:txBody>
      </p:sp>
      <p:pic>
        <p:nvPicPr>
          <p:cNvPr id="7" name="Accent image">
            <a:extLst>
              <a:ext uri="{FF2B5EF4-FFF2-40B4-BE49-F238E27FC236}">
                <a16:creationId xmlns:a16="http://schemas.microsoft.com/office/drawing/2014/main" id="{4B8FB07A-2B68-094F-918A-5E04B1BA49F0}"/>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3" y="681037"/>
            <a:ext cx="4138478"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5D0D05C3-0700-3D4B-99FA-175798A7FAAD}"/>
              </a:ext>
            </a:extLst>
          </p:cNvPr>
          <p:cNvSpPr/>
          <p:nvPr userDrawn="1"/>
        </p:nvSpPr>
        <p:spPr>
          <a:xfrm>
            <a:off x="5334000" y="0"/>
            <a:ext cx="6858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617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7556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9781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 square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4751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E1FC0CB8-AB96-EE4B-8F8E-CAB784A38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8042" y="1208791"/>
            <a:ext cx="5266158" cy="5253825"/>
          </a:xfrm>
          <a:prstGeom prst="rect">
            <a:avLst/>
          </a:prstGeom>
        </p:spPr>
      </p:pic>
    </p:spTree>
    <p:extLst>
      <p:ext uri="{BB962C8B-B14F-4D97-AF65-F5344CB8AC3E}">
        <p14:creationId xmlns:p14="http://schemas.microsoft.com/office/powerpoint/2010/main" val="221840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3342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66239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 portrait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4905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portrait image righ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7CE5CF-F344-FD44-B9BF-D43C6B872807}"/>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2" y="681037"/>
            <a:ext cx="6684829"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7908EF6-1202-4741-96BA-FB2D93F59412}"/>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73154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quare image left - light and link">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099518F-C9A1-FA41-BA6D-94AC34A04F94}"/>
              </a:ext>
            </a:extLst>
          </p:cNvPr>
          <p:cNvPicPr>
            <a:picLocks noChangeAspect="1"/>
          </p:cNvPicPr>
          <p:nvPr/>
        </p:nvPicPr>
        <p:blipFill rotWithShape="1">
          <a:blip r:embed="rId2"/>
          <a:srcRect l="13" t="17458" r="-13" b="-17458"/>
          <a:stretch/>
        </p:blipFill>
        <p:spPr>
          <a:xfrm rot="16200000">
            <a:off x="7067550" y="477838"/>
            <a:ext cx="309563" cy="763587"/>
          </a:xfrm>
          <a:prstGeom prst="rect">
            <a:avLst/>
          </a:prstGeom>
        </p:spPr>
      </p:pic>
      <p:sp>
        <p:nvSpPr>
          <p:cNvPr id="2" name="Title 1"/>
          <p:cNvSpPr>
            <a:spLocks noGrp="1"/>
          </p:cNvSpPr>
          <p:nvPr>
            <p:ph type="title"/>
          </p:nvPr>
        </p:nvSpPr>
        <p:spPr>
          <a:xfrm>
            <a:off x="7603930" y="681037"/>
            <a:ext cx="4317994"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03930" y="2643611"/>
            <a:ext cx="431799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41856E-D502-C943-8C20-26A2D4E2B887}"/>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0448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ercise - square image Left - exercise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47BFFBA7-3734-6042-88E2-0ED70ABCB69C}"/>
              </a:ext>
            </a:extLst>
          </p:cNvPr>
          <p:cNvPicPr>
            <a:picLocks noChangeAspect="1"/>
          </p:cNvPicPr>
          <p:nvPr/>
        </p:nvPicPr>
        <p:blipFill rotWithShape="1">
          <a:blip r:embed="rId2"/>
          <a:srcRect l="-913" t="17000" r="-1313" b="-18670"/>
          <a:stretch/>
        </p:blipFill>
        <p:spPr>
          <a:xfrm rot="16200000">
            <a:off x="7084219" y="489744"/>
            <a:ext cx="311150" cy="763588"/>
          </a:xfrm>
          <a:prstGeom prst="rect">
            <a:avLst/>
          </a:prstGeom>
        </p:spPr>
      </p:pic>
      <p:sp>
        <p:nvSpPr>
          <p:cNvPr id="2" name="Title 1"/>
          <p:cNvSpPr>
            <a:spLocks noGrp="1"/>
          </p:cNvSpPr>
          <p:nvPr>
            <p:ph type="title"/>
          </p:nvPr>
        </p:nvSpPr>
        <p:spPr>
          <a:xfrm>
            <a:off x="7621932" y="681037"/>
            <a:ext cx="4230543"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21932" y="2643611"/>
            <a:ext cx="423054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E0347AB-045E-9A4E-8DE5-46739E79DE03}"/>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73963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ortrait Image Lef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F2C19566-CD9A-4D46-B1E7-08AD825C92B4}"/>
              </a:ext>
            </a:extLst>
          </p:cNvPr>
          <p:cNvPicPr>
            <a:picLocks noChangeAspect="1"/>
          </p:cNvPicPr>
          <p:nvPr/>
        </p:nvPicPr>
        <p:blipFill rotWithShape="1">
          <a:blip r:embed="rId2"/>
          <a:srcRect l="13" t="17458" r="-13" b="-17458"/>
          <a:stretch/>
        </p:blipFill>
        <p:spPr>
          <a:xfrm rot="16200000">
            <a:off x="4545012" y="477838"/>
            <a:ext cx="309563" cy="763588"/>
          </a:xfrm>
          <a:prstGeom prst="rect">
            <a:avLst/>
          </a:prstGeom>
        </p:spPr>
      </p:pic>
      <p:sp>
        <p:nvSpPr>
          <p:cNvPr id="2" name="Title 1"/>
          <p:cNvSpPr>
            <a:spLocks noGrp="1"/>
          </p:cNvSpPr>
          <p:nvPr>
            <p:ph type="title"/>
          </p:nvPr>
        </p:nvSpPr>
        <p:spPr>
          <a:xfrm>
            <a:off x="5081923" y="681037"/>
            <a:ext cx="6840001"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1923" y="2643611"/>
            <a:ext cx="6840001"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8BED1AA-2B06-3A49-8DDC-32BA392CD728}"/>
              </a:ext>
            </a:extLst>
          </p:cNvPr>
          <p:cNvSpPr/>
          <p:nvPr userDrawn="1"/>
        </p:nvSpPr>
        <p:spPr>
          <a:xfrm>
            <a:off x="0" y="0"/>
            <a:ext cx="43176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220995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ercise - portrait Image Lef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9482F013-35A1-9F4C-81ED-357FF2B87531}"/>
              </a:ext>
            </a:extLst>
          </p:cNvPr>
          <p:cNvPicPr>
            <a:picLocks noChangeAspect="1"/>
          </p:cNvPicPr>
          <p:nvPr/>
        </p:nvPicPr>
        <p:blipFill rotWithShape="1">
          <a:blip r:embed="rId2"/>
          <a:srcRect l="-913" t="17000" r="-1313" b="-18670"/>
          <a:stretch/>
        </p:blipFill>
        <p:spPr>
          <a:xfrm rot="16200000">
            <a:off x="4542632" y="489744"/>
            <a:ext cx="311150" cy="763587"/>
          </a:xfrm>
          <a:prstGeom prst="rect">
            <a:avLst/>
          </a:prstGeom>
        </p:spPr>
      </p:pic>
      <p:sp>
        <p:nvSpPr>
          <p:cNvPr id="2" name="Title 1"/>
          <p:cNvSpPr>
            <a:spLocks noGrp="1"/>
          </p:cNvSpPr>
          <p:nvPr>
            <p:ph type="title"/>
          </p:nvPr>
        </p:nvSpPr>
        <p:spPr>
          <a:xfrm>
            <a:off x="5080332" y="681037"/>
            <a:ext cx="6772144"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0330" y="2643611"/>
            <a:ext cx="6772146"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A00DCAE-AB70-E84C-BB3B-0EF23C94844E}"/>
              </a:ext>
            </a:extLst>
          </p:cNvPr>
          <p:cNvSpPr/>
          <p:nvPr userDrawn="1"/>
        </p:nvSpPr>
        <p:spPr>
          <a:xfrm>
            <a:off x="0" y="0"/>
            <a:ext cx="431608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80157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ercise - portrait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7EEF27A-C812-F84A-96D0-B45413A2CC04}"/>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814885" y="710309"/>
            <a:ext cx="6684828" cy="3684761"/>
          </a:xfrm>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714FB5B-2919-2E4C-9FC9-FB05B409561B}"/>
              </a:ext>
            </a:extLst>
          </p:cNvPr>
          <p:cNvSpPr/>
          <p:nvPr userDrawn="1"/>
        </p:nvSpPr>
        <p:spPr>
          <a:xfrm>
            <a:off x="7917084" y="0"/>
            <a:ext cx="42749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82185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ercise - square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D7944B0B-EEF7-484C-AAA4-231DE697BD33}"/>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788760" y="684182"/>
            <a:ext cx="4138478" cy="3684761"/>
          </a:xfrm>
        </p:spPr>
        <p:txBody>
          <a:bodyPr lIns="0" tIns="0" rIns="0" bIns="0">
            <a:noAutofit/>
          </a:bodyPr>
          <a:lstStyle>
            <a:lvl1pPr marL="228600" indent="-217488" algn="l">
              <a:lnSpc>
                <a:spcPct val="110000"/>
              </a:lnSpc>
              <a:buClr>
                <a:srgbClr val="A900C0"/>
              </a:buClr>
              <a:buSzPct val="120000"/>
              <a:buFontTx/>
              <a:buBlip>
                <a:blip r:embed="rId3"/>
              </a:buBlip>
              <a:tabLst/>
              <a:defRPr b="0" i="0">
                <a:solidFill>
                  <a:schemeClr val="bg1"/>
                </a:solidFill>
              </a:defRPr>
            </a:lvl1pPr>
            <a:lvl2pPr marL="685800" indent="-228600" algn="l">
              <a:lnSpc>
                <a:spcPct val="110000"/>
              </a:lnSpc>
              <a:buClr>
                <a:srgbClr val="A900C0"/>
              </a:buClr>
              <a:buSzPct val="120000"/>
              <a:buFontTx/>
              <a:buBlip>
                <a:blip r:embed="rId3"/>
              </a:buBlip>
              <a:defRPr b="0" i="0">
                <a:solidFill>
                  <a:schemeClr val="bg1"/>
                </a:solidFill>
              </a:defRPr>
            </a:lvl2pPr>
            <a:lvl3pPr marL="1143000" indent="-228600" algn="l">
              <a:lnSpc>
                <a:spcPct val="110000"/>
              </a:lnSpc>
              <a:buClr>
                <a:srgbClr val="A900C0"/>
              </a:buClr>
              <a:buSzPct val="120000"/>
              <a:buFontTx/>
              <a:buBlip>
                <a:blip r:embed="rId3"/>
              </a:buBlip>
              <a:defRPr b="0" i="0">
                <a:solidFill>
                  <a:schemeClr val="bg1"/>
                </a:solidFill>
              </a:defRPr>
            </a:lvl3pPr>
            <a:lvl4pPr marL="1600200" indent="-228600" algn="l">
              <a:lnSpc>
                <a:spcPct val="110000"/>
              </a:lnSpc>
              <a:buClr>
                <a:srgbClr val="A900C0"/>
              </a:buClr>
              <a:buSzPct val="120000"/>
              <a:buFontTx/>
              <a:buBlip>
                <a:blip r:embed="rId3"/>
              </a:buBlip>
              <a:defRPr b="0" i="0">
                <a:solidFill>
                  <a:schemeClr val="bg1"/>
                </a:solidFill>
              </a:defRPr>
            </a:lvl4pPr>
            <a:lvl5pPr marL="2057400" indent="-228600" algn="l">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648B40E-D221-6746-BC49-7B8293A35B43}"/>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4397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odule - light purple">
    <p:bg>
      <p:bgPr>
        <a:solidFill>
          <a:schemeClr val="accent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970F6CFB-8325-2848-A03D-A0D126A7DF23}"/>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64876E6C-AC07-C443-83BD-A057B1B4121E}"/>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50474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le only - logo - l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66C589CF-A5FD-F14E-83BE-74964D69F032}"/>
              </a:ext>
            </a:extLst>
          </p:cNvPr>
          <p:cNvPicPr>
            <a:picLocks noChangeAspect="1"/>
          </p:cNvPicPr>
          <p:nvPr/>
        </p:nvPicPr>
        <p:blipFill>
          <a:blip r:embed="rId2"/>
          <a:stretch>
            <a:fillRect/>
          </a:stretch>
        </p:blipFill>
        <p:spPr>
          <a:xfrm>
            <a:off x="857250" y="0"/>
            <a:ext cx="2378075"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679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le only - logo - dark purple">
    <p:bg>
      <p:bgPr>
        <a:solidFill>
          <a:schemeClr val="tx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ACD3F5C2-521F-364A-A33B-84CC0EF31C02}"/>
              </a:ext>
            </a:extLst>
          </p:cNvPr>
          <p:cNvPicPr>
            <a:picLocks noChangeAspect="1"/>
          </p:cNvPicPr>
          <p:nvPr/>
        </p:nvPicPr>
        <p:blipFill>
          <a:blip r:embed="rId2"/>
          <a:stretch>
            <a:fillRect/>
          </a:stretch>
        </p:blipFill>
        <p:spPr>
          <a:xfrm>
            <a:off x="857250" y="-12700"/>
            <a:ext cx="2379663"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rgbClr val="FFFFFF"/>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accent4"/>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5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light">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2AC60EF3-0543-2B4B-832B-EB319DD51469}"/>
              </a:ext>
            </a:extLst>
          </p:cNvPr>
          <p:cNvPicPr>
            <a:picLocks noChangeAspect="1"/>
          </p:cNvPicPr>
          <p:nvPr/>
        </p:nvPicPr>
        <p:blipFill rotWithShape="1">
          <a:blip r:embed="rId2">
            <a:alphaModFix/>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3658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entered - dark purple">
    <p:bg>
      <p:bgPr>
        <a:solidFill>
          <a:srgbClr val="420065"/>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BA33A8F-7299-CC4A-BB0F-9A749071A9DD}"/>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30589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entered - yellow">
    <p:bg>
      <p:bgPr>
        <a:solidFill>
          <a:srgbClr val="FFC0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FA8559F9-3BC9-D141-8391-0D20439DE770}"/>
              </a:ext>
            </a:extLst>
          </p:cNvPr>
          <p:cNvPicPr>
            <a:picLocks noChangeAspect="1"/>
          </p:cNvPicPr>
          <p:nvPr/>
        </p:nvPicPr>
        <p:blipFill rotWithShape="1">
          <a:blip r:embed="rId2">
            <a:alphaModFix amt="36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11468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entered - light purple">
    <p:bg>
      <p:bgPr>
        <a:solidFill>
          <a:schemeClr val="accent1"/>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1FA43024-61D5-B043-894E-F3187F4CF8F8}"/>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054872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entered - pink">
    <p:bg>
      <p:bgPr>
        <a:solidFill>
          <a:srgbClr val="E101A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6518623-B4FE-094A-B7A5-D6FD13D3DB70}"/>
              </a:ext>
            </a:extLst>
          </p:cNvPr>
          <p:cNvPicPr>
            <a:picLocks noChangeAspect="1"/>
          </p:cNvPicPr>
          <p:nvPr/>
        </p:nvPicPr>
        <p:blipFill rotWithShape="1">
          <a:blip r:embed="rId2">
            <a:alphaModFix amt="24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484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entered - red">
    <p:bg>
      <p:bgPr>
        <a:solidFill>
          <a:schemeClr val="accent2"/>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5DF21D1B-53A5-B14F-80A3-67704C120DC0}"/>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48913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entered - orange">
    <p:bg>
      <p:bgPr>
        <a:solidFill>
          <a:srgbClr val="F56F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DEBEA5A2-583A-FB42-AFBF-13CE30DCBCFB}"/>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71466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Quote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8EBA9101-E5C6-1D49-B65B-5905AFC167A7}"/>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74A0D455-B25E-BF46-9E96-DC26EF0DF0B9}"/>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47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odule - red">
    <p:bg>
      <p:bgPr>
        <a:solidFill>
          <a:schemeClr val="accent2"/>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032893DA-7D97-2248-8FAE-DDE8D84B10C9}"/>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59B6D2B-44A1-4542-9C24-E37C2FCDA72B}"/>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323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Quote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7356FC85-CEDE-744B-84AA-DD971BEA4301}"/>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128B083A-2C82-E64E-8FB8-E6E49DDCBD78}"/>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8527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Quote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E0C2123-FBF2-1C40-B79B-D101410ABCF5}"/>
              </a:ext>
            </a:extLst>
          </p:cNvPr>
          <p:cNvPicPr>
            <a:picLocks noChangeAspect="1"/>
          </p:cNvPicPr>
          <p:nvPr/>
        </p:nvPicPr>
        <p:blipFill>
          <a:blip r:embed="rId2"/>
          <a:stretch>
            <a:fillRect/>
          </a:stretch>
        </p:blipFill>
        <p:spPr>
          <a:xfrm>
            <a:off x="412750" y="766763"/>
            <a:ext cx="858838" cy="647700"/>
          </a:xfrm>
          <a:prstGeom prst="rect">
            <a:avLst/>
          </a:prstGeom>
        </p:spPr>
      </p:pic>
      <p:pic>
        <p:nvPicPr>
          <p:cNvPr id="5" name="Quotes">
            <a:extLst>
              <a:ext uri="{FF2B5EF4-FFF2-40B4-BE49-F238E27FC236}">
                <a16:creationId xmlns:a16="http://schemas.microsoft.com/office/drawing/2014/main" id="{54FB5CFA-4875-BE42-95FF-D51D918C2032}"/>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1542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Quote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D0A53A1B-844E-4246-9F59-A3A2F37D4119}"/>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5F633A4-2950-3A4E-8774-BBF3B0D53EB4}"/>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502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Quote - orange">
    <p:bg>
      <p:bgPr>
        <a:solidFill>
          <a:srgbClr val="F56F0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F6F8423-E280-5E4C-BAC0-7BC8875A582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BAA9C6EB-60CC-EA42-8C34-F4E6064B3085}"/>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5792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Quote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0CA76A1-E807-F549-B3C5-E9F7FF0B01D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8A4D5DB-0B87-9B4D-8404-5EC024BC779A}"/>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269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Definition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4B75FB2-07AE-574D-A133-1C3209C1C1A8}"/>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4307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Definition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4260E7E-24D1-E64D-85F6-77F87AF94EF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299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finition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34D2C8E-D325-674D-AE53-2E8DCBA9AF26}"/>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908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finition - orange">
    <p:bg>
      <p:bgPr>
        <a:solidFill>
          <a:srgbClr val="F46F0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836E89F-5F28-7746-9ABC-7646E8BEC69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807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Definition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C98D0C57-024D-814E-8B3C-428CB645A196}"/>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79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odule - orange">
    <p:bg>
      <p:bgPr>
        <a:solidFill>
          <a:srgbClr val="F46F0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7C501414-2E44-9F4C-983F-6BDED417E0FA}"/>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9822A51-02B4-9248-8934-AE1D722AFE37}"/>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5647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finition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E5F71F4-E47D-0546-8FF9-9E47C19C9AB4}"/>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126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440000" y="681037"/>
            <a:ext cx="7020000" cy="1008126"/>
          </a:xfrm>
        </p:spPr>
        <p:txBody>
          <a:bodyPr lIns="0" tIns="0" rIns="0" bIns="0" anchor="t">
            <a:noAutofit/>
          </a:bodyPr>
          <a:lstStyle>
            <a:lvl1pPr>
              <a:defRPr sz="40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1462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odule - pink">
    <p:bg>
      <p:bgPr>
        <a:solidFill>
          <a:srgbClr val="E101A0"/>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C5AB4955-010A-7246-A15A-0667EA0F5522}"/>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8EF37FE2-9A3D-3B41-A80B-6E52302F3DEF}"/>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86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 light">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198EB4D3-6255-3840-98BE-C6C7F6BD05FE}"/>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311150" indent="-311150">
              <a:lnSpc>
                <a:spcPct val="110000"/>
              </a:lnSpc>
              <a:buClr>
                <a:schemeClr val="accent1"/>
              </a:buClr>
              <a:buSzPct val="120000"/>
              <a:buFontTx/>
              <a:buBlip>
                <a:blip r:embed="rId3"/>
              </a:buBlip>
              <a:tabLst/>
              <a:defRPr b="0" i="0"/>
            </a:lvl1pPr>
            <a:lvl2pPr marL="685800" indent="-228600">
              <a:lnSpc>
                <a:spcPct val="110000"/>
              </a:lnSpc>
              <a:buClr>
                <a:schemeClr val="accent1"/>
              </a:buClr>
              <a:buSzPct val="120000"/>
              <a:buFontTx/>
              <a:buBlip>
                <a:blip r:embed="rId3"/>
              </a:buBlip>
              <a:defRPr b="0" i="0"/>
            </a:lvl2pPr>
            <a:lvl3pPr marL="1143000" indent="-228600">
              <a:lnSpc>
                <a:spcPct val="110000"/>
              </a:lnSpc>
              <a:buClr>
                <a:schemeClr val="accent1"/>
              </a:buClr>
              <a:buSzPct val="120000"/>
              <a:buFontTx/>
              <a:buBlip>
                <a:blip r:embed="rId3"/>
              </a:buBlip>
              <a:defRPr b="0" i="0"/>
            </a:lvl3pPr>
            <a:lvl4pPr marL="1600200" indent="-228600">
              <a:lnSpc>
                <a:spcPct val="110000"/>
              </a:lnSpc>
              <a:buClr>
                <a:schemeClr val="accent1"/>
              </a:buClr>
              <a:buSzPct val="120000"/>
              <a:buFontTx/>
              <a:buBlip>
                <a:blip r:embed="rId3"/>
              </a:buBlip>
              <a:defRPr b="0" i="0"/>
            </a:lvl4pPr>
            <a:lvl5pPr marL="2057400" indent="-228600">
              <a:lnSpc>
                <a:spcPct val="110000"/>
              </a:lnSpc>
              <a:buClr>
                <a:schemeClr val="accent1"/>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247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Exercise - dark purple">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555D1906-2467-514D-B17B-AE1CF7F6762F}"/>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314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5D3345-4DC4-D84E-B8A8-A57571510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4FC4305-F578-0C44-99F7-B685C0E2AE4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820"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828" r:id="rId13"/>
    <p:sldLayoutId id="2147483829" r:id="rId14"/>
    <p:sldLayoutId id="2147483777" r:id="rId15"/>
    <p:sldLayoutId id="2147483778" r:id="rId16"/>
    <p:sldLayoutId id="2147483779" r:id="rId17"/>
    <p:sldLayoutId id="2147483824" r:id="rId18"/>
    <p:sldLayoutId id="2147483780" r:id="rId19"/>
    <p:sldLayoutId id="2147483781" r:id="rId20"/>
    <p:sldLayoutId id="2147483782" r:id="rId21"/>
    <p:sldLayoutId id="2147483783" r:id="rId22"/>
    <p:sldLayoutId id="2147483784" r:id="rId23"/>
    <p:sldLayoutId id="2147483821" r:id="rId24"/>
    <p:sldLayoutId id="2147483827" r:id="rId25"/>
    <p:sldLayoutId id="2147483785" r:id="rId26"/>
    <p:sldLayoutId id="2147483786" r:id="rId27"/>
    <p:sldLayoutId id="2147483822" r:id="rId28"/>
    <p:sldLayoutId id="2147483825" r:id="rId29"/>
    <p:sldLayoutId id="2147483787" r:id="rId30"/>
    <p:sldLayoutId id="2147483823" r:id="rId31"/>
    <p:sldLayoutId id="2147483826"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Lst>
  <p:txStyles>
    <p:titleStyle>
      <a:lvl1pPr algn="l" rtl="0" eaLnBrk="1" fontAlgn="base" hangingPunct="1">
        <a:lnSpc>
          <a:spcPct val="90000"/>
        </a:lnSpc>
        <a:spcBef>
          <a:spcPct val="0"/>
        </a:spcBef>
        <a:spcAft>
          <a:spcPct val="0"/>
        </a:spcAft>
        <a:defRPr sz="3200" b="1" kern="1200">
          <a:solidFill>
            <a:srgbClr val="420065"/>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p:titleStyle>
    <p:bodyStyle>
      <a:lvl1pPr marL="228600" indent="-228600" algn="l" rtl="0" eaLnBrk="1" fontAlgn="base" hangingPunct="1">
        <a:lnSpc>
          <a:spcPct val="90000"/>
        </a:lnSpc>
        <a:spcBef>
          <a:spcPts val="10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1pPr>
      <a:lvl2pPr marL="6858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2pPr>
      <a:lvl3pPr marL="11430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3pPr>
      <a:lvl4pPr marL="16002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4pPr>
      <a:lvl5pPr marL="20574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5pPr>
      <a:lvl6pPr marL="25146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2355-6EF1-AA4D-AB6B-1121BC790792}"/>
              </a:ext>
            </a:extLst>
          </p:cNvPr>
          <p:cNvSpPr>
            <a:spLocks noGrp="1"/>
          </p:cNvSpPr>
          <p:nvPr>
            <p:ph type="ctrTitle"/>
          </p:nvPr>
        </p:nvSpPr>
        <p:spPr/>
        <p:txBody>
          <a:bodyPr/>
          <a:lstStyle/>
          <a:p>
            <a:r>
              <a:rPr lang="en-GB" dirty="0"/>
              <a:t>Notes on synthetic speech</a:t>
            </a:r>
          </a:p>
        </p:txBody>
      </p:sp>
      <p:sp>
        <p:nvSpPr>
          <p:cNvPr id="3" name="Subtitle 2">
            <a:extLst>
              <a:ext uri="{FF2B5EF4-FFF2-40B4-BE49-F238E27FC236}">
                <a16:creationId xmlns:a16="http://schemas.microsoft.com/office/drawing/2014/main" id="{B5605645-1043-E546-A218-02AD9C9F84A4}"/>
              </a:ext>
            </a:extLst>
          </p:cNvPr>
          <p:cNvSpPr>
            <a:spLocks noGrp="1"/>
          </p:cNvSpPr>
          <p:nvPr>
            <p:ph type="subTitle" idx="1"/>
          </p:nvPr>
        </p:nvSpPr>
        <p:spPr/>
        <p:txBody>
          <a:bodyPr/>
          <a:lstStyle/>
          <a:p>
            <a:r>
              <a:rPr lang="en-GB" dirty="0"/>
              <a:t>Léonie Watson, #GA conf</a:t>
            </a:r>
          </a:p>
        </p:txBody>
      </p:sp>
    </p:spTree>
    <p:extLst>
      <p:ext uri="{BB962C8B-B14F-4D97-AF65-F5344CB8AC3E}">
        <p14:creationId xmlns:p14="http://schemas.microsoft.com/office/powerpoint/2010/main" val="228104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2D73-C7E7-8DB4-2226-826F29B9D193}"/>
              </a:ext>
            </a:extLst>
          </p:cNvPr>
          <p:cNvSpPr>
            <a:spLocks noGrp="1"/>
          </p:cNvSpPr>
          <p:nvPr>
            <p:ph type="title"/>
          </p:nvPr>
        </p:nvSpPr>
        <p:spPr/>
        <p:txBody>
          <a:bodyPr/>
          <a:lstStyle/>
          <a:p>
            <a:r>
              <a:rPr lang="en-GB" dirty="0"/>
              <a:t>Performance</a:t>
            </a:r>
          </a:p>
        </p:txBody>
      </p:sp>
      <p:sp>
        <p:nvSpPr>
          <p:cNvPr id="4" name="Text Placeholder 3">
            <a:extLst>
              <a:ext uri="{FF2B5EF4-FFF2-40B4-BE49-F238E27FC236}">
                <a16:creationId xmlns:a16="http://schemas.microsoft.com/office/drawing/2014/main" id="{238F659A-F60E-2E21-B837-0CB227FB9107}"/>
              </a:ext>
            </a:extLst>
          </p:cNvPr>
          <p:cNvSpPr>
            <a:spLocks noGrp="1"/>
          </p:cNvSpPr>
          <p:nvPr>
            <p:ph idx="1"/>
          </p:nvPr>
        </p:nvSpPr>
        <p:spPr/>
        <p:txBody>
          <a:bodyPr>
            <a:normAutofit/>
          </a:bodyPr>
          <a:lstStyle/>
          <a:p>
            <a:pPr marL="0" indent="0">
              <a:buNone/>
            </a:pPr>
            <a:r>
              <a:rPr lang="en-GB" dirty="0"/>
              <a:t>Robotic Male Adult Voice (standard speaking rate):</a:t>
            </a:r>
          </a:p>
          <a:p>
            <a:pPr>
              <a:buFont typeface="Arial" panose="020B0604020202020204" pitchFamily="34" charset="0"/>
              <a:buChar char="•"/>
            </a:pPr>
            <a:r>
              <a:rPr lang="en-GB" dirty="0"/>
              <a:t>“For millions of years humans lived just like the animals, then something happened that unleashed the power of our imagination – we learned to talk.”</a:t>
            </a:r>
          </a:p>
          <a:p>
            <a:endParaRPr lang="en-GB" dirty="0"/>
          </a:p>
          <a:p>
            <a:pPr marL="0" indent="0">
              <a:buNone/>
            </a:pPr>
            <a:r>
              <a:rPr lang="en-GB" dirty="0"/>
              <a:t>Robotic Male Adult Voice (ultra-fast speaking rate):</a:t>
            </a:r>
          </a:p>
          <a:p>
            <a:pPr>
              <a:buFont typeface="Arial" panose="020B0604020202020204" pitchFamily="34" charset="0"/>
              <a:buChar char="•"/>
            </a:pPr>
            <a:r>
              <a:rPr lang="en-GB" dirty="0"/>
              <a:t>“For millions of years humans lived just like the animals, then something happened that unleashed the power of our imagination – we learned to talk.”</a:t>
            </a:r>
          </a:p>
          <a:p>
            <a:endParaRPr lang="en-GB" dirty="0"/>
          </a:p>
        </p:txBody>
      </p:sp>
      <p:pic>
        <p:nvPicPr>
          <p:cNvPr id="3" name="TTS-speaking-rate-demo">
            <a:hlinkClick r:id="" action="ppaction://media"/>
            <a:extLst>
              <a:ext uri="{FF2B5EF4-FFF2-40B4-BE49-F238E27FC236}">
                <a16:creationId xmlns:a16="http://schemas.microsoft.com/office/drawing/2014/main" id="{B3370F2E-2D23-A0E6-0111-4A876D6D4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572" y="1084943"/>
            <a:ext cx="406400" cy="406400"/>
          </a:xfrm>
          <a:prstGeom prst="rect">
            <a:avLst/>
          </a:prstGeom>
        </p:spPr>
      </p:pic>
    </p:spTree>
    <p:extLst>
      <p:ext uri="{BB962C8B-B14F-4D97-AF65-F5344CB8AC3E}">
        <p14:creationId xmlns:p14="http://schemas.microsoft.com/office/powerpoint/2010/main" val="14727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dirty="0"/>
              <a:t>Concatenative synthesis</a:t>
            </a:r>
            <a:endParaRPr lang="en-AE" dirty="0"/>
          </a:p>
        </p:txBody>
      </p:sp>
      <p:sp>
        <p:nvSpPr>
          <p:cNvPr id="4" name="Text Placeholder 3">
            <a:extLst>
              <a:ext uri="{FF2B5EF4-FFF2-40B4-BE49-F238E27FC236}">
                <a16:creationId xmlns:a16="http://schemas.microsoft.com/office/drawing/2014/main" id="{85B3683C-9FE4-2381-0AD0-5BFEC0CEB7E5}"/>
              </a:ext>
            </a:extLst>
          </p:cNvPr>
          <p:cNvSpPr>
            <a:spLocks noGrp="1" noRot="1" noMove="1" noResize="1" noEditPoints="1" noAdjustHandles="1" noChangeArrowheads="1" noChangeShapeType="1"/>
          </p:cNvSpPr>
          <p:nvPr>
            <p:ph idx="1"/>
          </p:nvPr>
        </p:nvSpPr>
        <p:spPr/>
        <p:txBody>
          <a:bodyPr>
            <a:normAutofit/>
          </a:bodyPr>
          <a:lstStyle/>
          <a:p>
            <a:pPr marL="0" indent="0">
              <a:buNone/>
            </a:pPr>
            <a:r>
              <a:rPr lang="en-GB" dirty="0"/>
              <a:t>Flat Male Adult Voice:</a:t>
            </a:r>
          </a:p>
          <a:p>
            <a:pPr>
              <a:buFont typeface="Arial" panose="020B0604020202020204" pitchFamily="34" charset="0"/>
              <a:buChar char="•"/>
            </a:pPr>
            <a:r>
              <a:rPr lang="en-GB" dirty="0"/>
              <a:t>“Concatenative synthesis uses a voice recording that's broken down into tiny chunks. The chunks are then reconstructed from a database to form the synthesized speech.”</a:t>
            </a:r>
          </a:p>
        </p:txBody>
      </p:sp>
      <p:pic>
        <p:nvPicPr>
          <p:cNvPr id="3" name="tts-concat">
            <a:hlinkClick r:id="" action="ppaction://media"/>
            <a:extLst>
              <a:ext uri="{FF2B5EF4-FFF2-40B4-BE49-F238E27FC236}">
                <a16:creationId xmlns:a16="http://schemas.microsoft.com/office/drawing/2014/main" id="{E2F3E0CD-8FCF-FA74-6F0B-5913C2A17C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4375" y="1292225"/>
            <a:ext cx="609600" cy="609600"/>
          </a:xfrm>
          <a:prstGeom prst="rect">
            <a:avLst/>
          </a:prstGeom>
        </p:spPr>
      </p:pic>
    </p:spTree>
    <p:extLst>
      <p:ext uri="{BB962C8B-B14F-4D97-AF65-F5344CB8AC3E}">
        <p14:creationId xmlns:p14="http://schemas.microsoft.com/office/powerpoint/2010/main" val="36668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dirty="0"/>
              <a:t>Parametric synthesis</a:t>
            </a:r>
            <a:endParaRPr lang="en-AE" dirty="0"/>
          </a:p>
        </p:txBody>
      </p:sp>
      <p:sp>
        <p:nvSpPr>
          <p:cNvPr id="5" name="Text Placeholder 4">
            <a:extLst>
              <a:ext uri="{FF2B5EF4-FFF2-40B4-BE49-F238E27FC236}">
                <a16:creationId xmlns:a16="http://schemas.microsoft.com/office/drawing/2014/main" id="{02C3DFEE-BE43-D48E-A620-CD098763CCF1}"/>
              </a:ext>
            </a:extLst>
          </p:cNvPr>
          <p:cNvSpPr>
            <a:spLocks noGrp="1"/>
          </p:cNvSpPr>
          <p:nvPr>
            <p:ph idx="1"/>
          </p:nvPr>
        </p:nvSpPr>
        <p:spPr/>
        <p:txBody>
          <a:bodyPr>
            <a:normAutofit/>
          </a:bodyPr>
          <a:lstStyle/>
          <a:p>
            <a:pPr marL="0" indent="0">
              <a:buNone/>
            </a:pPr>
            <a:r>
              <a:rPr lang="en-GB" dirty="0"/>
              <a:t>Realistic Male Adult Voice:</a:t>
            </a:r>
          </a:p>
          <a:p>
            <a:pPr>
              <a:buFont typeface="Arial" panose="020B0604020202020204" pitchFamily="34" charset="0"/>
              <a:buChar char="•"/>
            </a:pPr>
            <a:r>
              <a:rPr lang="en-GB" dirty="0"/>
              <a:t>“Parametric synthesis uses a statistical model. The parameters of speech are extracted from a voice recording, then Hidden Markov Models (HMM) modify the parameters based on the text to be spoken.”</a:t>
            </a:r>
          </a:p>
        </p:txBody>
      </p:sp>
      <p:pic>
        <p:nvPicPr>
          <p:cNvPr id="3" name="tts-parametric">
            <a:hlinkClick r:id="" action="ppaction://media"/>
            <a:extLst>
              <a:ext uri="{FF2B5EF4-FFF2-40B4-BE49-F238E27FC236}">
                <a16:creationId xmlns:a16="http://schemas.microsoft.com/office/drawing/2014/main" id="{443F5A94-DB49-866C-3D5C-CDFED0961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1063" y="614363"/>
            <a:ext cx="609600" cy="609600"/>
          </a:xfrm>
          <a:prstGeom prst="rect">
            <a:avLst/>
          </a:prstGeom>
        </p:spPr>
      </p:pic>
    </p:spTree>
    <p:extLst>
      <p:ext uri="{BB962C8B-B14F-4D97-AF65-F5344CB8AC3E}">
        <p14:creationId xmlns:p14="http://schemas.microsoft.com/office/powerpoint/2010/main" val="26593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dirty="0"/>
              <a:t>Neural synthesis</a:t>
            </a:r>
            <a:endParaRPr lang="en-AE" dirty="0"/>
          </a:p>
        </p:txBody>
      </p:sp>
      <p:sp>
        <p:nvSpPr>
          <p:cNvPr id="4" name="Text Placeholder 3">
            <a:extLst>
              <a:ext uri="{FF2B5EF4-FFF2-40B4-BE49-F238E27FC236}">
                <a16:creationId xmlns:a16="http://schemas.microsoft.com/office/drawing/2014/main" id="{EA9DE31C-E587-5871-0060-218ED57A05CC}"/>
              </a:ext>
            </a:extLst>
          </p:cNvPr>
          <p:cNvSpPr>
            <a:spLocks noGrp="1"/>
          </p:cNvSpPr>
          <p:nvPr>
            <p:ph idx="1"/>
          </p:nvPr>
        </p:nvSpPr>
        <p:spPr/>
        <p:txBody>
          <a:bodyPr>
            <a:normAutofit/>
          </a:bodyPr>
          <a:lstStyle/>
          <a:p>
            <a:pPr marL="0" indent="0">
              <a:buNone/>
            </a:pPr>
            <a:r>
              <a:rPr lang="en-GB" dirty="0"/>
              <a:t>Almost Human Male Adult Voice:</a:t>
            </a:r>
          </a:p>
          <a:p>
            <a:pPr>
              <a:buFont typeface="Arial" panose="020B0604020202020204" pitchFamily="34" charset="0"/>
              <a:buChar char="•"/>
            </a:pPr>
            <a:r>
              <a:rPr lang="en-GB" dirty="0"/>
              <a:t>“Neural TTS uses artificial neural networks trained on huge amounts of voice data. The neural networks learn the relationships between text and speech, and the result is voices that sound very close to human speech.</a:t>
            </a:r>
          </a:p>
          <a:p>
            <a:pPr marL="0" indent="0">
              <a:buNone/>
            </a:pPr>
            <a:endParaRPr lang="en-GB" dirty="0"/>
          </a:p>
          <a:p>
            <a:pPr marL="0" indent="0">
              <a:buNone/>
            </a:pPr>
            <a:endParaRPr lang="en-AE" dirty="0"/>
          </a:p>
        </p:txBody>
      </p:sp>
      <p:pic>
        <p:nvPicPr>
          <p:cNvPr id="5" name="tts-neural">
            <a:hlinkClick r:id="" action="ppaction://media"/>
            <a:extLst>
              <a:ext uri="{FF2B5EF4-FFF2-40B4-BE49-F238E27FC236}">
                <a16:creationId xmlns:a16="http://schemas.microsoft.com/office/drawing/2014/main" id="{2395766B-F2B2-39DD-41E2-73F5E08FC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7688" y="1781175"/>
            <a:ext cx="609600" cy="609600"/>
          </a:xfrm>
          <a:prstGeom prst="rect">
            <a:avLst/>
          </a:prstGeom>
        </p:spPr>
      </p:pic>
    </p:spTree>
    <p:extLst>
      <p:ext uri="{BB962C8B-B14F-4D97-AF65-F5344CB8AC3E}">
        <p14:creationId xmlns:p14="http://schemas.microsoft.com/office/powerpoint/2010/main" val="8735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Clones</a:t>
            </a:r>
            <a:endParaRPr lang="en-AE"/>
          </a:p>
        </p:txBody>
      </p:sp>
      <p:sp>
        <p:nvSpPr>
          <p:cNvPr id="4" name="Text Placeholder 3">
            <a:extLst>
              <a:ext uri="{FF2B5EF4-FFF2-40B4-BE49-F238E27FC236}">
                <a16:creationId xmlns:a16="http://schemas.microsoft.com/office/drawing/2014/main" id="{CE7A904C-E667-256E-EECD-2B86A7208AAE}"/>
              </a:ext>
            </a:extLst>
          </p:cNvPr>
          <p:cNvSpPr>
            <a:spLocks noGrp="1"/>
          </p:cNvSpPr>
          <p:nvPr>
            <p:ph idx="1"/>
          </p:nvPr>
        </p:nvSpPr>
        <p:spPr/>
        <p:txBody>
          <a:bodyPr>
            <a:normAutofit/>
          </a:bodyPr>
          <a:lstStyle/>
          <a:p>
            <a:pPr marL="0" indent="0">
              <a:buNone/>
            </a:pPr>
            <a:r>
              <a:rPr lang="en-GB" dirty="0"/>
              <a:t>Almost Léonie’s Voice:</a:t>
            </a:r>
          </a:p>
          <a:p>
            <a:pPr>
              <a:buFont typeface="Arial" panose="020B0604020202020204" pitchFamily="34" charset="0"/>
              <a:buChar char="•"/>
            </a:pPr>
            <a:r>
              <a:rPr lang="en-GB" dirty="0"/>
              <a:t>“Neural TTS can transfer the prosodic characteristics of one voice to another, making it possible to synthesize speech in the voice of a particular speaker (with comparatively little individual training data).”</a:t>
            </a:r>
          </a:p>
        </p:txBody>
      </p:sp>
      <p:pic>
        <p:nvPicPr>
          <p:cNvPr id="3" name="voice-clone">
            <a:hlinkClick r:id="" action="ppaction://media"/>
            <a:extLst>
              <a:ext uri="{FF2B5EF4-FFF2-40B4-BE49-F238E27FC236}">
                <a16:creationId xmlns:a16="http://schemas.microsoft.com/office/drawing/2014/main" id="{CF760F55-CABD-ED85-C578-7A0C2CA6F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0213" y="900113"/>
            <a:ext cx="609600" cy="609600"/>
          </a:xfrm>
          <a:prstGeom prst="rect">
            <a:avLst/>
          </a:prstGeom>
        </p:spPr>
      </p:pic>
    </p:spTree>
    <p:extLst>
      <p:ext uri="{BB962C8B-B14F-4D97-AF65-F5344CB8AC3E}">
        <p14:creationId xmlns:p14="http://schemas.microsoft.com/office/powerpoint/2010/main" val="6102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8804-3B91-4AE3-10D8-0080312EC918}"/>
              </a:ext>
            </a:extLst>
          </p:cNvPr>
          <p:cNvSpPr>
            <a:spLocks noGrp="1"/>
          </p:cNvSpPr>
          <p:nvPr>
            <p:ph type="title"/>
          </p:nvPr>
        </p:nvSpPr>
        <p:spPr/>
        <p:txBody>
          <a:bodyPr/>
          <a:lstStyle/>
          <a:p>
            <a:r>
              <a:rPr lang="en-GB" dirty="0"/>
              <a:t>Jean Luc Picard</a:t>
            </a:r>
          </a:p>
        </p:txBody>
      </p:sp>
      <p:pic>
        <p:nvPicPr>
          <p:cNvPr id="5" name="Content Placeholder 4" descr="Captain Jean Luc Picard, in red starfleet uniform">
            <a:extLst>
              <a:ext uri="{FF2B5EF4-FFF2-40B4-BE49-F238E27FC236}">
                <a16:creationId xmlns:a16="http://schemas.microsoft.com/office/drawing/2014/main" id="{42CFAA3B-BC49-AB2B-DA43-F6CDC6D2DCB7}"/>
              </a:ext>
            </a:extLst>
          </p:cNvPr>
          <p:cNvPicPr>
            <a:picLocks noGrp="1" noChangeAspect="1"/>
          </p:cNvPicPr>
          <p:nvPr>
            <p:ph idx="1"/>
          </p:nvPr>
        </p:nvPicPr>
        <p:blipFill>
          <a:blip r:embed="rId2"/>
          <a:stretch>
            <a:fillRect/>
          </a:stretch>
        </p:blipFill>
        <p:spPr>
          <a:xfrm>
            <a:off x="5039169" y="1689163"/>
            <a:ext cx="3989387" cy="3989387"/>
          </a:xfrm>
        </p:spPr>
      </p:pic>
    </p:spTree>
    <p:extLst>
      <p:ext uri="{BB962C8B-B14F-4D97-AF65-F5344CB8AC3E}">
        <p14:creationId xmlns:p14="http://schemas.microsoft.com/office/powerpoint/2010/main" val="69521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095C3-BAD4-11A2-B150-BA275832E88B}"/>
              </a:ext>
            </a:extLst>
          </p:cNvPr>
          <p:cNvSpPr>
            <a:spLocks noGrp="1"/>
          </p:cNvSpPr>
          <p:nvPr>
            <p:ph type="ctrTitle"/>
          </p:nvPr>
        </p:nvSpPr>
        <p:spPr/>
        <p:txBody>
          <a:bodyPr/>
          <a:lstStyle/>
          <a:p>
            <a:r>
              <a:rPr lang="en-GB" dirty="0"/>
              <a:t>In the cloud</a:t>
            </a:r>
          </a:p>
        </p:txBody>
      </p:sp>
    </p:spTree>
    <p:extLst>
      <p:ext uri="{BB962C8B-B14F-4D97-AF65-F5344CB8AC3E}">
        <p14:creationId xmlns:p14="http://schemas.microsoft.com/office/powerpoint/2010/main" val="1488332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35D2-16C7-51D3-7667-6F2386856C74}"/>
              </a:ext>
            </a:extLst>
          </p:cNvPr>
          <p:cNvSpPr>
            <a:spLocks noGrp="1"/>
          </p:cNvSpPr>
          <p:nvPr>
            <p:ph type="title"/>
          </p:nvPr>
        </p:nvSpPr>
        <p:spPr/>
        <p:txBody>
          <a:bodyPr/>
          <a:lstStyle/>
          <a:p>
            <a:r>
              <a:rPr lang="en-GB" dirty="0"/>
              <a:t>Privacy</a:t>
            </a:r>
          </a:p>
        </p:txBody>
      </p:sp>
      <p:pic>
        <p:nvPicPr>
          <p:cNvPr id="5" name="Content Placeholder 4" descr="Padlock on computer motherboard">
            <a:extLst>
              <a:ext uri="{FF2B5EF4-FFF2-40B4-BE49-F238E27FC236}">
                <a16:creationId xmlns:a16="http://schemas.microsoft.com/office/drawing/2014/main" id="{D3120561-BDCE-4960-E52A-986A52A027B7}"/>
              </a:ext>
            </a:extLst>
          </p:cNvPr>
          <p:cNvPicPr>
            <a:picLocks noGrp="1" noChangeAspect="1"/>
          </p:cNvPicPr>
          <p:nvPr>
            <p:ph idx="1"/>
          </p:nvPr>
        </p:nvPicPr>
        <p:blipFill>
          <a:blip r:embed="rId3"/>
          <a:stretch>
            <a:fillRect/>
          </a:stretch>
        </p:blipFill>
        <p:spPr>
          <a:xfrm>
            <a:off x="1959052" y="2192338"/>
            <a:ext cx="5976784" cy="3989387"/>
          </a:xfrm>
        </p:spPr>
      </p:pic>
    </p:spTree>
    <p:extLst>
      <p:ext uri="{BB962C8B-B14F-4D97-AF65-F5344CB8AC3E}">
        <p14:creationId xmlns:p14="http://schemas.microsoft.com/office/powerpoint/2010/main" val="110167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35D2-16C7-51D3-7667-6F2386856C74}"/>
              </a:ext>
            </a:extLst>
          </p:cNvPr>
          <p:cNvSpPr>
            <a:spLocks noGrp="1"/>
          </p:cNvSpPr>
          <p:nvPr>
            <p:ph type="title"/>
          </p:nvPr>
        </p:nvSpPr>
        <p:spPr/>
        <p:txBody>
          <a:bodyPr/>
          <a:lstStyle/>
          <a:p>
            <a:r>
              <a:rPr lang="en-GB" dirty="0"/>
              <a:t>Network</a:t>
            </a:r>
          </a:p>
        </p:txBody>
      </p:sp>
      <p:pic>
        <p:nvPicPr>
          <p:cNvPr id="5" name="Content Placeholder 4" descr="Dotted lines connected to form a network across a globe">
            <a:extLst>
              <a:ext uri="{FF2B5EF4-FFF2-40B4-BE49-F238E27FC236}">
                <a16:creationId xmlns:a16="http://schemas.microsoft.com/office/drawing/2014/main" id="{DAB8A968-97CE-1545-94FE-59F48D5DE65B}"/>
              </a:ext>
            </a:extLst>
          </p:cNvPr>
          <p:cNvPicPr>
            <a:picLocks noGrp="1" noChangeAspect="1"/>
          </p:cNvPicPr>
          <p:nvPr>
            <p:ph idx="1"/>
          </p:nvPr>
        </p:nvPicPr>
        <p:blipFill>
          <a:blip r:embed="rId3"/>
          <a:stretch>
            <a:fillRect/>
          </a:stretch>
        </p:blipFill>
        <p:spPr>
          <a:xfrm>
            <a:off x="1756734" y="2192338"/>
            <a:ext cx="6381420" cy="3989387"/>
          </a:xfrm>
        </p:spPr>
      </p:pic>
    </p:spTree>
    <p:extLst>
      <p:ext uri="{BB962C8B-B14F-4D97-AF65-F5344CB8AC3E}">
        <p14:creationId xmlns:p14="http://schemas.microsoft.com/office/powerpoint/2010/main" val="41014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095C3-BAD4-11A2-B150-BA275832E88B}"/>
              </a:ext>
            </a:extLst>
          </p:cNvPr>
          <p:cNvSpPr>
            <a:spLocks noGrp="1"/>
          </p:cNvSpPr>
          <p:nvPr>
            <p:ph type="ctrTitle"/>
          </p:nvPr>
        </p:nvSpPr>
        <p:spPr/>
        <p:txBody>
          <a:bodyPr/>
          <a:lstStyle/>
          <a:p>
            <a:r>
              <a:rPr lang="en-GB" dirty="0"/>
              <a:t>On device</a:t>
            </a:r>
          </a:p>
        </p:txBody>
      </p:sp>
    </p:spTree>
    <p:extLst>
      <p:ext uri="{BB962C8B-B14F-4D97-AF65-F5344CB8AC3E}">
        <p14:creationId xmlns:p14="http://schemas.microsoft.com/office/powerpoint/2010/main" val="391034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FD3-96D2-2799-9F63-8E0A661BD8C3}"/>
              </a:ext>
            </a:extLst>
          </p:cNvPr>
          <p:cNvSpPr>
            <a:spLocks noGrp="1"/>
          </p:cNvSpPr>
          <p:nvPr>
            <p:ph type="title"/>
          </p:nvPr>
        </p:nvSpPr>
        <p:spPr/>
        <p:txBody>
          <a:bodyPr/>
          <a:lstStyle/>
          <a:p>
            <a:r>
              <a:rPr lang="en-GB" dirty="0"/>
              <a:t>Text To Speech (TTS)</a:t>
            </a:r>
          </a:p>
        </p:txBody>
      </p:sp>
      <p:pic>
        <p:nvPicPr>
          <p:cNvPr id="5" name="Content Placeholder 4" descr="Data concept">
            <a:extLst>
              <a:ext uri="{FF2B5EF4-FFF2-40B4-BE49-F238E27FC236}">
                <a16:creationId xmlns:a16="http://schemas.microsoft.com/office/drawing/2014/main" id="{A53F61AD-8EC3-F960-E609-F0EFC3EF3F5E}"/>
              </a:ext>
            </a:extLst>
          </p:cNvPr>
          <p:cNvPicPr>
            <a:picLocks noGrp="1" noChangeAspect="1"/>
          </p:cNvPicPr>
          <p:nvPr>
            <p:ph idx="1"/>
          </p:nvPr>
        </p:nvPicPr>
        <p:blipFill>
          <a:blip r:embed="rId3"/>
          <a:stretch>
            <a:fillRect/>
          </a:stretch>
        </p:blipFill>
        <p:spPr>
          <a:xfrm>
            <a:off x="785624" y="1823918"/>
            <a:ext cx="2588947" cy="1941710"/>
          </a:xfrm>
          <a:prstGeom prst="rect">
            <a:avLst/>
          </a:prstGeom>
          <a:ln>
            <a:noFill/>
          </a:ln>
          <a:effectLst>
            <a:softEdge rad="112500"/>
          </a:effectLst>
        </p:spPr>
      </p:pic>
      <p:pic>
        <p:nvPicPr>
          <p:cNvPr id="9" name="Picture 8" descr="Sound waves and bars with gradient red and blue color">
            <a:extLst>
              <a:ext uri="{FF2B5EF4-FFF2-40B4-BE49-F238E27FC236}">
                <a16:creationId xmlns:a16="http://schemas.microsoft.com/office/drawing/2014/main" id="{EDDEB3A5-3B20-332C-7DA0-231D05BE8814}"/>
              </a:ext>
            </a:extLst>
          </p:cNvPr>
          <p:cNvPicPr>
            <a:picLocks noChangeAspect="1"/>
          </p:cNvPicPr>
          <p:nvPr/>
        </p:nvPicPr>
        <p:blipFill>
          <a:blip r:embed="rId4"/>
          <a:stretch>
            <a:fillRect/>
          </a:stretch>
        </p:blipFill>
        <p:spPr>
          <a:xfrm>
            <a:off x="5580743" y="3037124"/>
            <a:ext cx="3323773" cy="2215848"/>
          </a:xfrm>
          <a:prstGeom prst="rect">
            <a:avLst/>
          </a:prstGeom>
        </p:spPr>
      </p:pic>
      <p:cxnSp>
        <p:nvCxnSpPr>
          <p:cNvPr id="12" name="Connector: Curved 11">
            <a:extLst>
              <a:ext uri="{FF2B5EF4-FFF2-40B4-BE49-F238E27FC236}">
                <a16:creationId xmlns:a16="http://schemas.microsoft.com/office/drawing/2014/main" id="{19AAA9E7-B794-4466-96B7-3EB24F743F45}"/>
              </a:ext>
            </a:extLst>
          </p:cNvPr>
          <p:cNvCxnSpPr>
            <a:cxnSpLocks/>
          </p:cNvCxnSpPr>
          <p:nvPr/>
        </p:nvCxnSpPr>
        <p:spPr>
          <a:xfrm>
            <a:off x="3614057" y="2917371"/>
            <a:ext cx="1770743" cy="1371600"/>
          </a:xfrm>
          <a:prstGeom prst="curvedConnector3">
            <a:avLst/>
          </a:prstGeom>
          <a:ln w="28575">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70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35D2-16C7-51D3-7667-6F2386856C74}"/>
              </a:ext>
            </a:extLst>
          </p:cNvPr>
          <p:cNvSpPr>
            <a:spLocks noGrp="1"/>
          </p:cNvSpPr>
          <p:nvPr>
            <p:ph type="title"/>
          </p:nvPr>
        </p:nvSpPr>
        <p:spPr/>
        <p:txBody>
          <a:bodyPr/>
          <a:lstStyle/>
          <a:p>
            <a:r>
              <a:rPr lang="en-GB" dirty="0"/>
              <a:t>Microsoft</a:t>
            </a:r>
            <a:br>
              <a:rPr lang="en-GB" dirty="0"/>
            </a:br>
            <a:endParaRPr lang="en-GB" dirty="0"/>
          </a:p>
        </p:txBody>
      </p:sp>
      <p:pic>
        <p:nvPicPr>
          <p:cNvPr id="8" name="Content Placeholder 7" descr="Microsoft Logo">
            <a:extLst>
              <a:ext uri="{FF2B5EF4-FFF2-40B4-BE49-F238E27FC236}">
                <a16:creationId xmlns:a16="http://schemas.microsoft.com/office/drawing/2014/main" id="{D6BD1C64-2538-8B98-919C-1B733900E0C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038350" y="669713"/>
            <a:ext cx="5507250" cy="5507250"/>
          </a:xfrm>
        </p:spPr>
      </p:pic>
    </p:spTree>
    <p:extLst>
      <p:ext uri="{BB962C8B-B14F-4D97-AF65-F5344CB8AC3E}">
        <p14:creationId xmlns:p14="http://schemas.microsoft.com/office/powerpoint/2010/main" val="29500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095C3-BAD4-11A2-B150-BA275832E88B}"/>
              </a:ext>
            </a:extLst>
          </p:cNvPr>
          <p:cNvSpPr>
            <a:spLocks noGrp="1"/>
          </p:cNvSpPr>
          <p:nvPr>
            <p:ph type="ctrTitle"/>
          </p:nvPr>
        </p:nvSpPr>
        <p:spPr/>
        <p:txBody>
          <a:bodyPr/>
          <a:lstStyle/>
          <a:p>
            <a:r>
              <a:rPr lang="en-GB" dirty="0"/>
              <a:t>In game</a:t>
            </a:r>
          </a:p>
        </p:txBody>
      </p:sp>
    </p:spTree>
    <p:extLst>
      <p:ext uri="{BB962C8B-B14F-4D97-AF65-F5344CB8AC3E}">
        <p14:creationId xmlns:p14="http://schemas.microsoft.com/office/powerpoint/2010/main" val="363451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35D2-16C7-51D3-7667-6F2386856C74}"/>
              </a:ext>
            </a:extLst>
          </p:cNvPr>
          <p:cNvSpPr>
            <a:spLocks noGrp="1"/>
          </p:cNvSpPr>
          <p:nvPr>
            <p:ph type="title"/>
          </p:nvPr>
        </p:nvSpPr>
        <p:spPr/>
        <p:txBody>
          <a:bodyPr/>
          <a:lstStyle/>
          <a:p>
            <a:r>
              <a:rPr lang="en-GB" dirty="0"/>
              <a:t>Customisable</a:t>
            </a:r>
          </a:p>
        </p:txBody>
      </p:sp>
      <p:pic>
        <p:nvPicPr>
          <p:cNvPr id="12" name="Content Placeholder 11" descr="Diablo 4 Screen Reader Settings Screen&#10;">
            <a:extLst>
              <a:ext uri="{FF2B5EF4-FFF2-40B4-BE49-F238E27FC236}">
                <a16:creationId xmlns:a16="http://schemas.microsoft.com/office/drawing/2014/main" id="{586964C1-0A43-FB85-17AC-54BF9FF1DFE8}"/>
              </a:ext>
            </a:extLst>
          </p:cNvPr>
          <p:cNvPicPr>
            <a:picLocks noGrp="1" noChangeAspect="1"/>
          </p:cNvPicPr>
          <p:nvPr>
            <p:ph idx="1"/>
          </p:nvPr>
        </p:nvPicPr>
        <p:blipFill>
          <a:blip r:embed="rId3"/>
          <a:stretch>
            <a:fillRect/>
          </a:stretch>
        </p:blipFill>
        <p:spPr>
          <a:xfrm>
            <a:off x="753009" y="1805894"/>
            <a:ext cx="4353899" cy="3989387"/>
          </a:xfrm>
        </p:spPr>
      </p:pic>
      <p:pic>
        <p:nvPicPr>
          <p:cNvPr id="14" name="Picture 13" descr="Assassins Creed Menu Narration Options Screen&#10;">
            <a:extLst>
              <a:ext uri="{FF2B5EF4-FFF2-40B4-BE49-F238E27FC236}">
                <a16:creationId xmlns:a16="http://schemas.microsoft.com/office/drawing/2014/main" id="{ADDA6EDD-C791-8D1E-FD73-77AA49486B14}"/>
              </a:ext>
            </a:extLst>
          </p:cNvPr>
          <p:cNvPicPr>
            <a:picLocks noChangeAspect="1"/>
          </p:cNvPicPr>
          <p:nvPr/>
        </p:nvPicPr>
        <p:blipFill>
          <a:blip r:embed="rId4"/>
          <a:stretch>
            <a:fillRect/>
          </a:stretch>
        </p:blipFill>
        <p:spPr>
          <a:xfrm>
            <a:off x="5862396" y="3429000"/>
            <a:ext cx="4353899" cy="1987832"/>
          </a:xfrm>
          <a:prstGeom prst="rect">
            <a:avLst/>
          </a:prstGeom>
        </p:spPr>
      </p:pic>
    </p:spTree>
    <p:extLst>
      <p:ext uri="{BB962C8B-B14F-4D97-AF65-F5344CB8AC3E}">
        <p14:creationId xmlns:p14="http://schemas.microsoft.com/office/powerpoint/2010/main" val="31023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2355-6EF1-AA4D-AB6B-1121BC790792}"/>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B5605645-1043-E546-A218-02AD9C9F84A4}"/>
              </a:ext>
            </a:extLst>
          </p:cNvPr>
          <p:cNvSpPr>
            <a:spLocks noGrp="1"/>
          </p:cNvSpPr>
          <p:nvPr>
            <p:ph type="subTitle" idx="1"/>
          </p:nvPr>
        </p:nvSpPr>
        <p:spPr/>
        <p:txBody>
          <a:bodyPr/>
          <a:lstStyle/>
          <a:p>
            <a:r>
              <a:rPr lang="en-GB" dirty="0"/>
              <a:t>Léonie Watson, #GA conf</a:t>
            </a:r>
          </a:p>
        </p:txBody>
      </p:sp>
    </p:spTree>
    <p:extLst>
      <p:ext uri="{BB962C8B-B14F-4D97-AF65-F5344CB8AC3E}">
        <p14:creationId xmlns:p14="http://schemas.microsoft.com/office/powerpoint/2010/main" val="410531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095C3-BAD4-11A2-B150-BA275832E88B}"/>
              </a:ext>
            </a:extLst>
          </p:cNvPr>
          <p:cNvSpPr>
            <a:spLocks noGrp="1"/>
          </p:cNvSpPr>
          <p:nvPr>
            <p:ph type="ctrTitle"/>
          </p:nvPr>
        </p:nvSpPr>
        <p:spPr/>
        <p:txBody>
          <a:bodyPr/>
          <a:lstStyle/>
          <a:p>
            <a:r>
              <a:rPr lang="en-GB" dirty="0"/>
              <a:t>Human speech</a:t>
            </a:r>
          </a:p>
        </p:txBody>
      </p:sp>
    </p:spTree>
    <p:extLst>
      <p:ext uri="{BB962C8B-B14F-4D97-AF65-F5344CB8AC3E}">
        <p14:creationId xmlns:p14="http://schemas.microsoft.com/office/powerpoint/2010/main" val="360428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FD3-96D2-2799-9F63-8E0A661BD8C3}"/>
              </a:ext>
            </a:extLst>
          </p:cNvPr>
          <p:cNvSpPr>
            <a:spLocks noGrp="1"/>
          </p:cNvSpPr>
          <p:nvPr>
            <p:ph type="title"/>
          </p:nvPr>
        </p:nvSpPr>
        <p:spPr/>
        <p:txBody>
          <a:bodyPr/>
          <a:lstStyle/>
          <a:p>
            <a:r>
              <a:rPr lang="en-GB" dirty="0"/>
              <a:t>Airflow</a:t>
            </a:r>
          </a:p>
        </p:txBody>
      </p:sp>
      <p:pic>
        <p:nvPicPr>
          <p:cNvPr id="24" name="Content Placeholder 23" descr="Deep blue sound waves">
            <a:extLst>
              <a:ext uri="{FF2B5EF4-FFF2-40B4-BE49-F238E27FC236}">
                <a16:creationId xmlns:a16="http://schemas.microsoft.com/office/drawing/2014/main" id="{5C2A9B6D-00C1-A511-38C4-80BAD3D8BECA}"/>
              </a:ext>
            </a:extLst>
          </p:cNvPr>
          <p:cNvPicPr>
            <a:picLocks noGrp="1" noChangeAspect="1"/>
          </p:cNvPicPr>
          <p:nvPr>
            <p:ph idx="1"/>
          </p:nvPr>
        </p:nvPicPr>
        <p:blipFill>
          <a:blip r:embed="rId3"/>
          <a:stretch>
            <a:fillRect/>
          </a:stretch>
        </p:blipFill>
        <p:spPr>
          <a:xfrm>
            <a:off x="1439863" y="2214017"/>
            <a:ext cx="7015162" cy="3946028"/>
          </a:xfrm>
        </p:spPr>
      </p:pic>
    </p:spTree>
    <p:extLst>
      <p:ext uri="{BB962C8B-B14F-4D97-AF65-F5344CB8AC3E}">
        <p14:creationId xmlns:p14="http://schemas.microsoft.com/office/powerpoint/2010/main" val="1970581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FD3-96D2-2799-9F63-8E0A661BD8C3}"/>
              </a:ext>
            </a:extLst>
          </p:cNvPr>
          <p:cNvSpPr>
            <a:spLocks noGrp="1"/>
          </p:cNvSpPr>
          <p:nvPr>
            <p:ph type="title"/>
          </p:nvPr>
        </p:nvSpPr>
        <p:spPr/>
        <p:txBody>
          <a:bodyPr/>
          <a:lstStyle/>
          <a:p>
            <a:r>
              <a:rPr lang="en-GB" dirty="0"/>
              <a:t>Pitch</a:t>
            </a:r>
          </a:p>
        </p:txBody>
      </p:sp>
      <p:sp>
        <p:nvSpPr>
          <p:cNvPr id="6" name="Content Placeholder 5">
            <a:extLst>
              <a:ext uri="{FF2B5EF4-FFF2-40B4-BE49-F238E27FC236}">
                <a16:creationId xmlns:a16="http://schemas.microsoft.com/office/drawing/2014/main" id="{AB7EC3C9-F8F9-EA50-9473-046369806F9A}"/>
              </a:ext>
            </a:extLst>
          </p:cNvPr>
          <p:cNvSpPr>
            <a:spLocks noGrp="1"/>
          </p:cNvSpPr>
          <p:nvPr>
            <p:ph idx="1"/>
          </p:nvPr>
        </p:nvSpPr>
        <p:spPr/>
        <p:txBody>
          <a:bodyPr/>
          <a:lstStyle/>
          <a:p>
            <a:endParaRPr lang="en-GB"/>
          </a:p>
        </p:txBody>
      </p:sp>
      <p:pic>
        <p:nvPicPr>
          <p:cNvPr id="7" name="Content Placeholder 20" descr="Gradient sound waves">
            <a:extLst>
              <a:ext uri="{FF2B5EF4-FFF2-40B4-BE49-F238E27FC236}">
                <a16:creationId xmlns:a16="http://schemas.microsoft.com/office/drawing/2014/main" id="{F0213912-A3E4-7415-64B1-97393B14C776}"/>
              </a:ext>
            </a:extLst>
          </p:cNvPr>
          <p:cNvPicPr>
            <a:picLocks noChangeAspect="1"/>
          </p:cNvPicPr>
          <p:nvPr/>
        </p:nvPicPr>
        <p:blipFill>
          <a:blip r:embed="rId3"/>
          <a:stretch>
            <a:fillRect/>
          </a:stretch>
        </p:blipFill>
        <p:spPr bwMode="auto">
          <a:xfrm>
            <a:off x="1439863" y="2213349"/>
            <a:ext cx="7015162" cy="39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16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FD3-96D2-2799-9F63-8E0A661BD8C3}"/>
              </a:ext>
            </a:extLst>
          </p:cNvPr>
          <p:cNvSpPr>
            <a:spLocks noGrp="1"/>
          </p:cNvSpPr>
          <p:nvPr>
            <p:ph type="title"/>
          </p:nvPr>
        </p:nvSpPr>
        <p:spPr/>
        <p:txBody>
          <a:bodyPr/>
          <a:lstStyle/>
          <a:p>
            <a:r>
              <a:rPr lang="en-GB" dirty="0"/>
              <a:t>Volume</a:t>
            </a:r>
          </a:p>
        </p:txBody>
      </p:sp>
      <p:pic>
        <p:nvPicPr>
          <p:cNvPr id="5" name="Content Placeholder 4" descr="Close-up of knobs on amplifier">
            <a:extLst>
              <a:ext uri="{FF2B5EF4-FFF2-40B4-BE49-F238E27FC236}">
                <a16:creationId xmlns:a16="http://schemas.microsoft.com/office/drawing/2014/main" id="{179BD594-958D-AE41-9BC9-55AC4DE3E70B}"/>
              </a:ext>
            </a:extLst>
          </p:cNvPr>
          <p:cNvPicPr>
            <a:picLocks noGrp="1" noChangeAspect="1"/>
          </p:cNvPicPr>
          <p:nvPr>
            <p:ph idx="1"/>
          </p:nvPr>
        </p:nvPicPr>
        <p:blipFill>
          <a:blip r:embed="rId3"/>
          <a:stretch>
            <a:fillRect/>
          </a:stretch>
        </p:blipFill>
        <p:spPr>
          <a:xfrm>
            <a:off x="1959052" y="2192338"/>
            <a:ext cx="5976784" cy="3989387"/>
          </a:xfrm>
        </p:spPr>
      </p:pic>
    </p:spTree>
    <p:extLst>
      <p:ext uri="{BB962C8B-B14F-4D97-AF65-F5344CB8AC3E}">
        <p14:creationId xmlns:p14="http://schemas.microsoft.com/office/powerpoint/2010/main" val="209362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095C3-BAD4-11A2-B150-BA275832E88B}"/>
              </a:ext>
            </a:extLst>
          </p:cNvPr>
          <p:cNvSpPr>
            <a:spLocks noGrp="1"/>
          </p:cNvSpPr>
          <p:nvPr>
            <p:ph type="ctrTitle"/>
          </p:nvPr>
        </p:nvSpPr>
        <p:spPr/>
        <p:txBody>
          <a:bodyPr/>
          <a:lstStyle/>
          <a:p>
            <a:r>
              <a:rPr lang="en-GB" dirty="0"/>
              <a:t>Synthetic speech</a:t>
            </a:r>
          </a:p>
        </p:txBody>
      </p:sp>
    </p:spTree>
    <p:extLst>
      <p:ext uri="{BB962C8B-B14F-4D97-AF65-F5344CB8AC3E}">
        <p14:creationId xmlns:p14="http://schemas.microsoft.com/office/powerpoint/2010/main" val="151732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dirty="0"/>
              <a:t>Formant synthesis</a:t>
            </a:r>
            <a:endParaRPr lang="en-AE" dirty="0"/>
          </a:p>
        </p:txBody>
      </p:sp>
      <p:sp>
        <p:nvSpPr>
          <p:cNvPr id="4" name="Text Placeholder 3">
            <a:extLst>
              <a:ext uri="{FF2B5EF4-FFF2-40B4-BE49-F238E27FC236}">
                <a16:creationId xmlns:a16="http://schemas.microsoft.com/office/drawing/2014/main" id="{0B7661A7-E280-1642-83FE-AD68414F7787}"/>
              </a:ext>
            </a:extLst>
          </p:cNvPr>
          <p:cNvSpPr>
            <a:spLocks noGrp="1"/>
          </p:cNvSpPr>
          <p:nvPr>
            <p:ph idx="1"/>
          </p:nvPr>
        </p:nvSpPr>
        <p:spPr/>
        <p:txBody>
          <a:bodyPr>
            <a:normAutofit/>
          </a:bodyPr>
          <a:lstStyle/>
          <a:p>
            <a:pPr marL="0" indent="0">
              <a:buNone/>
            </a:pPr>
            <a:r>
              <a:rPr lang="en-GB" dirty="0"/>
              <a:t>Robotic Male Adult Voice:</a:t>
            </a:r>
          </a:p>
          <a:p>
            <a:pPr>
              <a:buFont typeface="Arial" panose="020B0604020202020204" pitchFamily="34" charset="0"/>
              <a:buChar char="•"/>
            </a:pPr>
            <a:r>
              <a:rPr lang="en-GB" dirty="0"/>
              <a:t>“Formant synthesis is rule based. The acoustic characters of speech are extracted from a voice recording, then programmed as rules for recreating the voice as digital audio.”</a:t>
            </a:r>
          </a:p>
        </p:txBody>
      </p:sp>
      <p:pic>
        <p:nvPicPr>
          <p:cNvPr id="3" name="tts-formant">
            <a:hlinkClick r:id="" action="ppaction://media"/>
            <a:extLst>
              <a:ext uri="{FF2B5EF4-FFF2-40B4-BE49-F238E27FC236}">
                <a16:creationId xmlns:a16="http://schemas.microsoft.com/office/drawing/2014/main" id="{90E5680B-3C0A-DF43-3DC5-6B4699DF7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5813" y="1160463"/>
            <a:ext cx="609600" cy="609600"/>
          </a:xfrm>
          <a:prstGeom prst="rect">
            <a:avLst/>
          </a:prstGeom>
        </p:spPr>
      </p:pic>
    </p:spTree>
    <p:extLst>
      <p:ext uri="{BB962C8B-B14F-4D97-AF65-F5344CB8AC3E}">
        <p14:creationId xmlns:p14="http://schemas.microsoft.com/office/powerpoint/2010/main" val="33141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3160F-A390-993F-EF49-2DC687021EA0}"/>
              </a:ext>
            </a:extLst>
          </p:cNvPr>
          <p:cNvSpPr>
            <a:spLocks noGrp="1"/>
          </p:cNvSpPr>
          <p:nvPr>
            <p:ph type="title"/>
          </p:nvPr>
        </p:nvSpPr>
        <p:spPr/>
        <p:txBody>
          <a:bodyPr/>
          <a:lstStyle/>
          <a:p>
            <a:r>
              <a:rPr lang="en-GB" dirty="0"/>
              <a:t>Formant synthesis</a:t>
            </a:r>
          </a:p>
        </p:txBody>
      </p:sp>
      <p:sp>
        <p:nvSpPr>
          <p:cNvPr id="5" name="Text Placeholder 4">
            <a:extLst>
              <a:ext uri="{FF2B5EF4-FFF2-40B4-BE49-F238E27FC236}">
                <a16:creationId xmlns:a16="http://schemas.microsoft.com/office/drawing/2014/main" id="{0F064882-CF09-FA79-805D-2E1231E809DB}"/>
              </a:ext>
            </a:extLst>
          </p:cNvPr>
          <p:cNvSpPr>
            <a:spLocks noGrp="1"/>
          </p:cNvSpPr>
          <p:nvPr>
            <p:ph idx="1"/>
          </p:nvPr>
        </p:nvSpPr>
        <p:spPr>
          <a:xfrm>
            <a:off x="1440000" y="2192215"/>
            <a:ext cx="7841886" cy="3988800"/>
          </a:xfrm>
        </p:spPr>
        <p:txBody>
          <a:bodyPr>
            <a:normAutofit/>
          </a:bodyPr>
          <a:lstStyle/>
          <a:p>
            <a:pPr marL="0" indent="0">
              <a:buNone/>
            </a:pPr>
            <a:r>
              <a:rPr lang="en-GB" dirty="0"/>
              <a:t>Robotic Male Adult Voice: </a:t>
            </a:r>
            <a:r>
              <a:rPr lang="en-GB" b="1" dirty="0"/>
              <a:t>"Hello, this is the voice of Reed.”</a:t>
            </a:r>
          </a:p>
          <a:p>
            <a:pPr marL="0" indent="0">
              <a:buNone/>
            </a:pPr>
            <a:r>
              <a:rPr lang="en-GB" dirty="0"/>
              <a:t>Robotic Female Adult Voice: </a:t>
            </a:r>
            <a:r>
              <a:rPr lang="en-GB" b="1" dirty="0"/>
              <a:t>"This is the voice of Shelly”</a:t>
            </a:r>
          </a:p>
          <a:p>
            <a:pPr marL="0" indent="0">
              <a:buNone/>
            </a:pPr>
            <a:r>
              <a:rPr lang="en-GB" dirty="0"/>
              <a:t>Robotic Male Child Voice: </a:t>
            </a:r>
            <a:r>
              <a:rPr lang="en-GB" b="1" dirty="0"/>
              <a:t>"This is the voice of Bobby”</a:t>
            </a:r>
          </a:p>
          <a:p>
            <a:pPr marL="0" indent="0">
              <a:buNone/>
            </a:pPr>
            <a:r>
              <a:rPr lang="en-GB" dirty="0"/>
              <a:t>Robotic Deep Male Adult Voice: </a:t>
            </a:r>
            <a:r>
              <a:rPr lang="en-GB" b="1" dirty="0"/>
              <a:t>"This is the voice of Rocko”</a:t>
            </a:r>
          </a:p>
          <a:p>
            <a:pPr marL="0" indent="0">
              <a:buNone/>
            </a:pPr>
            <a:r>
              <a:rPr lang="en-GB" dirty="0"/>
              <a:t>Robotic High Male Adult Voice: </a:t>
            </a:r>
            <a:r>
              <a:rPr lang="en-GB" b="1" dirty="0"/>
              <a:t>"This is the voice of Glen”</a:t>
            </a:r>
          </a:p>
          <a:p>
            <a:pPr marL="0" indent="0">
              <a:buNone/>
            </a:pPr>
            <a:r>
              <a:rPr lang="en-GB" dirty="0"/>
              <a:t>Robotic High Female Adult Voice: </a:t>
            </a:r>
            <a:r>
              <a:rPr lang="en-GB" b="1" dirty="0"/>
              <a:t>"This is the voice of Sandy”</a:t>
            </a:r>
          </a:p>
          <a:p>
            <a:pPr marL="0" indent="0">
              <a:buNone/>
            </a:pPr>
            <a:r>
              <a:rPr lang="en-GB" dirty="0"/>
              <a:t>Robotic Elder Female Voice: </a:t>
            </a:r>
            <a:r>
              <a:rPr lang="en-GB" b="1" dirty="0"/>
              <a:t>"This is the voice of Grandma”</a:t>
            </a:r>
          </a:p>
          <a:p>
            <a:pPr marL="0" indent="0">
              <a:buNone/>
            </a:pPr>
            <a:r>
              <a:rPr lang="en-GB" dirty="0"/>
              <a:t>Robotic Elder Male Voice: </a:t>
            </a:r>
            <a:r>
              <a:rPr lang="en-GB" b="1" dirty="0"/>
              <a:t>"and this is the voice of Grandpa”</a:t>
            </a:r>
          </a:p>
        </p:txBody>
      </p:sp>
      <p:pic>
        <p:nvPicPr>
          <p:cNvPr id="6" name="TTS_Eloquence-demo">
            <a:hlinkClick r:id="" action="ppaction://media"/>
            <a:extLst>
              <a:ext uri="{FF2B5EF4-FFF2-40B4-BE49-F238E27FC236}">
                <a16:creationId xmlns:a16="http://schemas.microsoft.com/office/drawing/2014/main" id="{93A20E94-6B11-CBD5-8D17-619250A39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6574" y="889000"/>
            <a:ext cx="406400" cy="406400"/>
          </a:xfrm>
          <a:prstGeom prst="rect">
            <a:avLst/>
          </a:prstGeom>
        </p:spPr>
      </p:pic>
    </p:spTree>
    <p:extLst>
      <p:ext uri="{BB962C8B-B14F-4D97-AF65-F5344CB8AC3E}">
        <p14:creationId xmlns:p14="http://schemas.microsoft.com/office/powerpoint/2010/main" val="31778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Tetralogical">
      <a:dk1>
        <a:srgbClr val="410065"/>
      </a:dk1>
      <a:lt1>
        <a:srgbClr val="F6F5F3"/>
      </a:lt1>
      <a:dk2>
        <a:srgbClr val="44546A"/>
      </a:dk2>
      <a:lt2>
        <a:srgbClr val="E7E6E6"/>
      </a:lt2>
      <a:accent1>
        <a:srgbClr val="A900C0"/>
      </a:accent1>
      <a:accent2>
        <a:srgbClr val="FF1958"/>
      </a:accent2>
      <a:accent3>
        <a:srgbClr val="E101A0"/>
      </a:accent3>
      <a:accent4>
        <a:srgbClr val="FFC000"/>
      </a:accent4>
      <a:accent5>
        <a:srgbClr val="5B9BD5"/>
      </a:accent5>
      <a:accent6>
        <a:srgbClr val="70AD47"/>
      </a:accent6>
      <a:hlink>
        <a:srgbClr val="0563C1"/>
      </a:hlink>
      <a:folHlink>
        <a:srgbClr val="954F72"/>
      </a:folHlink>
    </a:clrScheme>
    <a:fontScheme name="JetBrains Mon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ptx" id="{91B855AF-1673-41B0-8D1A-9282F01B2981}" vid="{6C23D74E-3849-499B-A4BF-0D146DA74F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Slides template</Template>
  <TotalTime>338</TotalTime>
  <Words>507</Words>
  <Application>Microsoft Office PowerPoint</Application>
  <PresentationFormat>Widescreen</PresentationFormat>
  <Paragraphs>75</Paragraphs>
  <Slides>23</Slides>
  <Notes>22</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Poppins</vt:lpstr>
      <vt:lpstr>Poppins SemiBold</vt:lpstr>
      <vt:lpstr>Cousine</vt:lpstr>
      <vt:lpstr>Poppins Medium</vt:lpstr>
      <vt:lpstr>Office Theme</vt:lpstr>
      <vt:lpstr>Notes on synthetic speech</vt:lpstr>
      <vt:lpstr>Text To Speech (TTS)</vt:lpstr>
      <vt:lpstr>Human speech</vt:lpstr>
      <vt:lpstr>Airflow</vt:lpstr>
      <vt:lpstr>Pitch</vt:lpstr>
      <vt:lpstr>Volume</vt:lpstr>
      <vt:lpstr>Synthetic speech</vt:lpstr>
      <vt:lpstr>Formant synthesis</vt:lpstr>
      <vt:lpstr>Formant synthesis</vt:lpstr>
      <vt:lpstr>Performance</vt:lpstr>
      <vt:lpstr>Concatenative synthesis</vt:lpstr>
      <vt:lpstr>Parametric synthesis</vt:lpstr>
      <vt:lpstr>Neural synthesis</vt:lpstr>
      <vt:lpstr>Clones</vt:lpstr>
      <vt:lpstr>Jean Luc Picard</vt:lpstr>
      <vt:lpstr>In the cloud</vt:lpstr>
      <vt:lpstr>Privacy</vt:lpstr>
      <vt:lpstr>Network</vt:lpstr>
      <vt:lpstr>On device</vt:lpstr>
      <vt:lpstr>Microsoft </vt:lpstr>
      <vt:lpstr>In game</vt:lpstr>
      <vt:lpstr>Customisable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Léonie Watson</dc:creator>
  <cp:keywords/>
  <cp:lastModifiedBy>Léonie Watson</cp:lastModifiedBy>
  <cp:revision>1</cp:revision>
  <dcterms:created xsi:type="dcterms:W3CDTF">2024-04-07T02:26:53Z</dcterms:created>
  <dcterms:modified xsi:type="dcterms:W3CDTF">2024-04-23T06:57:11Z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April 2021</vt:lpwstr>
  </property>
</Properties>
</file>